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5143500" cx="9144000"/>
  <p:notesSz cx="6858000" cy="9144000"/>
  <p:embeddedFontLst>
    <p:embeddedFont>
      <p:font typeface="Poppins"/>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oppins-regular.fntdata"/><Relationship Id="rId25" Type="http://schemas.openxmlformats.org/officeDocument/2006/relationships/slide" Target="slides/slide20.xml"/><Relationship Id="rId28" Type="http://schemas.openxmlformats.org/officeDocument/2006/relationships/font" Target="fonts/Poppins-italic.fntdata"/><Relationship Id="rId27" Type="http://schemas.openxmlformats.org/officeDocument/2006/relationships/font" Target="fonts/Poppins-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oppins-boldItalic.fnt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0" Type="http://schemas.openxmlformats.org/officeDocument/2006/relationships/hyperlink" Target="https://docs.google.com/forms/d/1_MFuLGeI6obS02_yB0hpMiRstlhuPCpbwu9t8gFG3f4/edit?usp=sharing" TargetMode="External"/><Relationship Id="rId22" Type="http://schemas.openxmlformats.org/officeDocument/2006/relationships/hyperlink" Target="https://drive.google.com/file/d/1QpTiTGFtM9xqrHFr3NrlOHazlavUN-IZ/view?usp=drivesdk" TargetMode="External"/><Relationship Id="rId21" Type="http://schemas.openxmlformats.org/officeDocument/2006/relationships/hyperlink" Target="https://docs.google.com/drawings/d/1ZXmgT5Ul6OBojHYfa0PRK7Z7pj9EAfK6Z8jF5PS8Cug/edit?usp=sharing" TargetMode="External"/><Relationship Id="rId24" Type="http://schemas.openxmlformats.org/officeDocument/2006/relationships/hyperlink" Target="https://docs.google.com/document/d/1ZHhzAPIP-pQ5o8svTqXutCgH_Ig4tSxQ75M957QOp40/edit?usp=sharing" TargetMode="External"/><Relationship Id="rId23" Type="http://schemas.openxmlformats.org/officeDocument/2006/relationships/hyperlink" Target="https://sites.google.com/view/photofiestaphotoboothrentals/home" TargetMode="External"/><Relationship Id="rId1" Type="http://schemas.openxmlformats.org/officeDocument/2006/relationships/notesMaster" Target="../notesMasters/notesMaster1.xml"/><Relationship Id="rId2" Type="http://schemas.openxmlformats.org/officeDocument/2006/relationships/hyperlink" Target="https://sites.google.com/view/photo-booths-in-anaheim/home" TargetMode="External"/><Relationship Id="rId3" Type="http://schemas.openxmlformats.org/officeDocument/2006/relationships/hyperlink" Target="https://drive.google.com/drive/folders/1ZiXjZqHgJcss5MF1ZDB_68F-VBy4bP2B?usp=sharing" TargetMode="External"/><Relationship Id="rId4" Type="http://schemas.openxmlformats.org/officeDocument/2006/relationships/hyperlink" Target="https://news.google.com/rss/search?q=photobooth+rental&amp;hl=en-US&amp;gl=US&amp;ceid=US:en" TargetMode="External"/><Relationship Id="rId9" Type="http://schemas.openxmlformats.org/officeDocument/2006/relationships/hyperlink" Target="https://drive.google.com/file/d/15OKUQ42GuRWWAR_Tf7RA85IqOBhaKCw4/view?usp=sharing" TargetMode="External"/><Relationship Id="rId26" Type="http://schemas.openxmlformats.org/officeDocument/2006/relationships/hyperlink" Target="https://docs.google.com/document/d/1ZHhzAPIP-pQ5o8svTqXutCgH_Ig4tSxQ75M957QOp40/view" TargetMode="External"/><Relationship Id="rId25" Type="http://schemas.openxmlformats.org/officeDocument/2006/relationships/hyperlink" Target="https://docs.google.com/document/d/1ZHhzAPIP-pQ5o8svTqXutCgH_Ig4tSxQ75M957QOp40/pub" TargetMode="External"/><Relationship Id="rId28" Type="http://schemas.openxmlformats.org/officeDocument/2006/relationships/hyperlink" Target="https://docs.google.com/presentation/d/13E8ObMRtU4gsNxslRbGumc4d3ihXERjkl9aN9EY6z-4/pub?start=true&amp;loop=true&amp;delayms=3000" TargetMode="External"/><Relationship Id="rId27" Type="http://schemas.openxmlformats.org/officeDocument/2006/relationships/hyperlink" Target="https://docs.google.com/presentation/d/13E8ObMRtU4gsNxslRbGumc4d3ihXERjkl9aN9EY6z-4/edit?usp=sharing" TargetMode="External"/><Relationship Id="rId5" Type="http://schemas.openxmlformats.org/officeDocument/2006/relationships/hyperlink" Target="https://drive.google.com/drive/folders/1-5j7CNzCgLsaNvhMk7mVM_58GlwkND1G?usp=sharing" TargetMode="External"/><Relationship Id="rId6" Type="http://schemas.openxmlformats.org/officeDocument/2006/relationships/hyperlink" Target="https://drive.google.com/drive/folders/1Ezpxatz_f3AmyGvR67EcL1g540knFS-z?usp=sharing" TargetMode="External"/><Relationship Id="rId29" Type="http://schemas.openxmlformats.org/officeDocument/2006/relationships/hyperlink" Target="https://docs.google.com/presentation/d/13E8ObMRtU4gsNxslRbGumc4d3ihXERjkl9aN9EY6z-4/view" TargetMode="External"/><Relationship Id="rId7" Type="http://schemas.openxmlformats.org/officeDocument/2006/relationships/hyperlink" Target="https://drive.google.com/drive/folders/1o9yT2ByVwlAxUOkf-KyWD0Qpo1_WRzob?usp=sharing" TargetMode="External"/><Relationship Id="rId8" Type="http://schemas.openxmlformats.org/officeDocument/2006/relationships/hyperlink" Target="https://drive.google.com/drive/folders/1AujXDT2PwNYt3t_Yn9Afd_LOUBzlGAXw?usp=sharing" TargetMode="External"/><Relationship Id="rId30" Type="http://schemas.openxmlformats.org/officeDocument/2006/relationships/hyperlink" Target="https://docs.google.com/presentation/d/13E8ObMRtU4gsNxslRbGumc4d3ihXERjkl9aN9EY6z-4/htmlpresent" TargetMode="External"/><Relationship Id="rId11" Type="http://schemas.openxmlformats.org/officeDocument/2006/relationships/hyperlink" Target="https://drive.google.com/file/d/14-l1GgZ2aSx_-IpUpoajDlVXupyFyOK5/view?usp=sharing" TargetMode="External"/><Relationship Id="rId10" Type="http://schemas.openxmlformats.org/officeDocument/2006/relationships/hyperlink" Target="https://drive.google.com/file/d/1GXKYwouG7cx42KQRJWJBgVU6jdgD0EyJ/view?usp=sharing" TargetMode="External"/><Relationship Id="rId13" Type="http://schemas.openxmlformats.org/officeDocument/2006/relationships/hyperlink" Target="https://drive.google.com/file/d/14T6NW3a8-L8aRqhCI1Km77NL-4WAAQit/view?usp=sharing" TargetMode="External"/><Relationship Id="rId12" Type="http://schemas.openxmlformats.org/officeDocument/2006/relationships/hyperlink" Target="https://drive.google.com/file/d/1XU1PApuXn-Oqn2-X-cpWsVQ9fMTgl2HL/view?usp=sharing" TargetMode="External"/><Relationship Id="rId15" Type="http://schemas.openxmlformats.org/officeDocument/2006/relationships/hyperlink" Target="https://docs.google.com/spreadsheets/d/1Gw-GHi8z-XMeliOHd5jTGX5nSHhlig9fq8tAaOtT0Fk/edit?usp=sharing" TargetMode="External"/><Relationship Id="rId14" Type="http://schemas.openxmlformats.org/officeDocument/2006/relationships/hyperlink" Target="https://drive.google.com/file/d/1LS1baWgQFHgwIQNZ5aZY8ibNz0RdwFdz/view?usp=sharing" TargetMode="External"/><Relationship Id="rId17" Type="http://schemas.openxmlformats.org/officeDocument/2006/relationships/hyperlink" Target="https://docs.google.com/spreadsheets/d/1Gw-GHi8z-XMeliOHd5jTGX5nSHhlig9fq8tAaOtT0Fk/pubhtml" TargetMode="External"/><Relationship Id="rId16" Type="http://schemas.openxmlformats.org/officeDocument/2006/relationships/hyperlink" Target="https://docs.google.com/spreadsheet/pub?key=1Gw-GHi8z-XMeliOHd5jTGX5nSHhlig9fq8tAaOtT0Fk" TargetMode="External"/><Relationship Id="rId19" Type="http://schemas.openxmlformats.org/officeDocument/2006/relationships/hyperlink" Target="https://docs.google.com/spreadsheets/d/1Gw-GHi8z-XMeliOHd5jTGX5nSHhlig9fq8tAaOtT0Fk/view" TargetMode="External"/><Relationship Id="rId18" Type="http://schemas.openxmlformats.org/officeDocument/2006/relationships/hyperlink" Target="https://docs.google.com/spreadsheets/d/1Gw-GHi8z-XMeliOHd5jTGX5nSHhlig9fq8tAaOtT0Fk/pub"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0" Type="http://schemas.openxmlformats.org/officeDocument/2006/relationships/hyperlink" Target="https://docs.google.com/forms/d/1_MFuLGeI6obS02_yB0hpMiRstlhuPCpbwu9t8gFG3f4/edit?usp=sharing" TargetMode="External"/><Relationship Id="rId22" Type="http://schemas.openxmlformats.org/officeDocument/2006/relationships/hyperlink" Target="https://drive.google.com/file/d/1QpTiTGFtM9xqrHFr3NrlOHazlavUN-IZ/view?usp=drivesdk" TargetMode="External"/><Relationship Id="rId21" Type="http://schemas.openxmlformats.org/officeDocument/2006/relationships/hyperlink" Target="https://docs.google.com/drawings/d/1ZXmgT5Ul6OBojHYfa0PRK7Z7pj9EAfK6Z8jF5PS8Cug/edit?usp=sharing" TargetMode="External"/><Relationship Id="rId24" Type="http://schemas.openxmlformats.org/officeDocument/2006/relationships/hyperlink" Target="https://docs.google.com/document/d/1ZHhzAPIP-pQ5o8svTqXutCgH_Ig4tSxQ75M957QOp40/edit?usp=sharing" TargetMode="External"/><Relationship Id="rId23" Type="http://schemas.openxmlformats.org/officeDocument/2006/relationships/hyperlink" Target="https://sites.google.com/view/photofiestaphotoboothrentals/home" TargetMode="External"/><Relationship Id="rId1" Type="http://schemas.openxmlformats.org/officeDocument/2006/relationships/notesMaster" Target="../notesMasters/notesMaster1.xml"/><Relationship Id="rId2" Type="http://schemas.openxmlformats.org/officeDocument/2006/relationships/hyperlink" Target="https://sites.google.com/view/photo-booths-in-anaheim/home" TargetMode="External"/><Relationship Id="rId3" Type="http://schemas.openxmlformats.org/officeDocument/2006/relationships/hyperlink" Target="https://drive.google.com/drive/folders/1ZiXjZqHgJcss5MF1ZDB_68F-VBy4bP2B?usp=sharing" TargetMode="External"/><Relationship Id="rId4" Type="http://schemas.openxmlformats.org/officeDocument/2006/relationships/hyperlink" Target="https://news.google.com/rss/search?q=photobooth+rental&amp;hl=en-US&amp;gl=US&amp;ceid=US:en" TargetMode="External"/><Relationship Id="rId9" Type="http://schemas.openxmlformats.org/officeDocument/2006/relationships/hyperlink" Target="https://drive.google.com/file/d/15OKUQ42GuRWWAR_Tf7RA85IqOBhaKCw4/view?usp=sharing" TargetMode="External"/><Relationship Id="rId26" Type="http://schemas.openxmlformats.org/officeDocument/2006/relationships/hyperlink" Target="https://docs.google.com/document/d/1ZHhzAPIP-pQ5o8svTqXutCgH_Ig4tSxQ75M957QOp40/view" TargetMode="External"/><Relationship Id="rId25" Type="http://schemas.openxmlformats.org/officeDocument/2006/relationships/hyperlink" Target="https://docs.google.com/document/d/1ZHhzAPIP-pQ5o8svTqXutCgH_Ig4tSxQ75M957QOp40/pub" TargetMode="External"/><Relationship Id="rId28" Type="http://schemas.openxmlformats.org/officeDocument/2006/relationships/hyperlink" Target="https://docs.google.com/presentation/d/13E8ObMRtU4gsNxslRbGumc4d3ihXERjkl9aN9EY6z-4/pub?start=true&amp;loop=true&amp;delayms=3000" TargetMode="External"/><Relationship Id="rId27" Type="http://schemas.openxmlformats.org/officeDocument/2006/relationships/hyperlink" Target="https://docs.google.com/presentation/d/13E8ObMRtU4gsNxslRbGumc4d3ihXERjkl9aN9EY6z-4/edit?usp=sharing" TargetMode="External"/><Relationship Id="rId5" Type="http://schemas.openxmlformats.org/officeDocument/2006/relationships/hyperlink" Target="https://drive.google.com/drive/folders/1-5j7CNzCgLsaNvhMk7mVM_58GlwkND1G?usp=sharing" TargetMode="External"/><Relationship Id="rId6" Type="http://schemas.openxmlformats.org/officeDocument/2006/relationships/hyperlink" Target="https://drive.google.com/drive/folders/1Ezpxatz_f3AmyGvR67EcL1g540knFS-z?usp=sharing" TargetMode="External"/><Relationship Id="rId29" Type="http://schemas.openxmlformats.org/officeDocument/2006/relationships/hyperlink" Target="https://docs.google.com/presentation/d/13E8ObMRtU4gsNxslRbGumc4d3ihXERjkl9aN9EY6z-4/view" TargetMode="External"/><Relationship Id="rId7" Type="http://schemas.openxmlformats.org/officeDocument/2006/relationships/hyperlink" Target="https://drive.google.com/drive/folders/1o9yT2ByVwlAxUOkf-KyWD0Qpo1_WRzob?usp=sharing" TargetMode="External"/><Relationship Id="rId8" Type="http://schemas.openxmlformats.org/officeDocument/2006/relationships/hyperlink" Target="https://drive.google.com/drive/folders/1AujXDT2PwNYt3t_Yn9Afd_LOUBzlGAXw?usp=sharing" TargetMode="External"/><Relationship Id="rId30" Type="http://schemas.openxmlformats.org/officeDocument/2006/relationships/hyperlink" Target="https://docs.google.com/presentation/d/13E8ObMRtU4gsNxslRbGumc4d3ihXERjkl9aN9EY6z-4/htmlpresent" TargetMode="External"/><Relationship Id="rId11" Type="http://schemas.openxmlformats.org/officeDocument/2006/relationships/hyperlink" Target="https://drive.google.com/file/d/14-l1GgZ2aSx_-IpUpoajDlVXupyFyOK5/view?usp=sharing" TargetMode="External"/><Relationship Id="rId10" Type="http://schemas.openxmlformats.org/officeDocument/2006/relationships/hyperlink" Target="https://drive.google.com/file/d/1GXKYwouG7cx42KQRJWJBgVU6jdgD0EyJ/view?usp=sharing" TargetMode="External"/><Relationship Id="rId13" Type="http://schemas.openxmlformats.org/officeDocument/2006/relationships/hyperlink" Target="https://drive.google.com/file/d/14T6NW3a8-L8aRqhCI1Km77NL-4WAAQit/view?usp=sharing" TargetMode="External"/><Relationship Id="rId12" Type="http://schemas.openxmlformats.org/officeDocument/2006/relationships/hyperlink" Target="https://drive.google.com/file/d/1XU1PApuXn-Oqn2-X-cpWsVQ9fMTgl2HL/view?usp=sharing" TargetMode="External"/><Relationship Id="rId15" Type="http://schemas.openxmlformats.org/officeDocument/2006/relationships/hyperlink" Target="https://docs.google.com/spreadsheets/d/1Gw-GHi8z-XMeliOHd5jTGX5nSHhlig9fq8tAaOtT0Fk/edit?usp=sharing" TargetMode="External"/><Relationship Id="rId14" Type="http://schemas.openxmlformats.org/officeDocument/2006/relationships/hyperlink" Target="https://drive.google.com/file/d/1LS1baWgQFHgwIQNZ5aZY8ibNz0RdwFdz/view?usp=sharing" TargetMode="External"/><Relationship Id="rId17" Type="http://schemas.openxmlformats.org/officeDocument/2006/relationships/hyperlink" Target="https://docs.google.com/spreadsheets/d/1Gw-GHi8z-XMeliOHd5jTGX5nSHhlig9fq8tAaOtT0Fk/pubhtml" TargetMode="External"/><Relationship Id="rId16" Type="http://schemas.openxmlformats.org/officeDocument/2006/relationships/hyperlink" Target="https://docs.google.com/spreadsheet/pub?key=1Gw-GHi8z-XMeliOHd5jTGX5nSHhlig9fq8tAaOtT0Fk" TargetMode="External"/><Relationship Id="rId19" Type="http://schemas.openxmlformats.org/officeDocument/2006/relationships/hyperlink" Target="https://docs.google.com/spreadsheets/d/1Gw-GHi8z-XMeliOHd5jTGX5nSHhlig9fq8tAaOtT0Fk/view" TargetMode="External"/><Relationship Id="rId18" Type="http://schemas.openxmlformats.org/officeDocument/2006/relationships/hyperlink" Target="https://docs.google.com/spreadsheets/d/1Gw-GHi8z-XMeliOHd5jTGX5nSHhlig9fq8tAaOtT0Fk/pub"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SLIDES_API770614219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SLIDES_API770614219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u="sng">
                <a:solidFill>
                  <a:schemeClr val="hlink"/>
                </a:solidFill>
                <a:hlinkClick r:id="rId2"/>
              </a:rPr>
              <a:t>https://sites.google.com/view/photo-booths-in-anaheim/home</a:t>
            </a:r>
            <a:endParaRPr sz="1000"/>
          </a:p>
          <a:p>
            <a:pPr indent="0" lvl="0" marL="0" rtl="0" algn="l">
              <a:spcBef>
                <a:spcPts val="0"/>
              </a:spcBef>
              <a:spcAft>
                <a:spcPts val="0"/>
              </a:spcAft>
              <a:buNone/>
            </a:pPr>
            <a:r>
              <a:rPr lang="en" sz="1000" u="sng">
                <a:solidFill>
                  <a:schemeClr val="hlink"/>
                </a:solidFill>
                <a:hlinkClick r:id="rId3"/>
              </a:rPr>
              <a:t>https://drive.google.com/drive/folders/1ZiXjZqHgJcss5MF1ZDB_68F-VBy4bP2B?usp=sharing</a:t>
            </a:r>
            <a:endParaRPr sz="1000"/>
          </a:p>
          <a:p>
            <a:pPr indent="0" lvl="0" marL="0" rtl="0" algn="l">
              <a:spcBef>
                <a:spcPts val="0"/>
              </a:spcBef>
              <a:spcAft>
                <a:spcPts val="0"/>
              </a:spcAft>
              <a:buNone/>
            </a:pPr>
            <a:r>
              <a:rPr lang="en" sz="1000" u="sng">
                <a:solidFill>
                  <a:schemeClr val="hlink"/>
                </a:solidFill>
                <a:hlinkClick r:id="rId4"/>
              </a:rPr>
              <a:t>https://news.google.com/rss/search?q=photobooth+rental&amp;hl=en-US&amp;gl=US&amp;ceid=US:en</a:t>
            </a:r>
            <a:endParaRPr sz="1000"/>
          </a:p>
          <a:p>
            <a:pPr indent="0" lvl="0" marL="0" rtl="0" algn="l">
              <a:spcBef>
                <a:spcPts val="0"/>
              </a:spcBef>
              <a:spcAft>
                <a:spcPts val="0"/>
              </a:spcAft>
              <a:buNone/>
            </a:pPr>
            <a:r>
              <a:rPr lang="en" sz="1000" u="sng">
                <a:solidFill>
                  <a:schemeClr val="hlink"/>
                </a:solidFill>
                <a:hlinkClick r:id="rId5"/>
              </a:rPr>
              <a:t>https://drive.google.com/drive/folders/1-5j7CNzCgLsaNvhMk7mVM_58GlwkND1G?usp=sharing</a:t>
            </a:r>
            <a:endParaRPr sz="1000"/>
          </a:p>
          <a:p>
            <a:pPr indent="0" lvl="0" marL="0" rtl="0" algn="l">
              <a:spcBef>
                <a:spcPts val="0"/>
              </a:spcBef>
              <a:spcAft>
                <a:spcPts val="0"/>
              </a:spcAft>
              <a:buNone/>
            </a:pPr>
            <a:r>
              <a:rPr lang="en" sz="1000" u="sng">
                <a:solidFill>
                  <a:schemeClr val="hlink"/>
                </a:solidFill>
                <a:hlinkClick r:id="rId6"/>
              </a:rPr>
              <a:t>https://drive.google.com/drive/folders/1Ezpxatz_f3AmyGvR67EcL1g540knFS-z?usp=sharing</a:t>
            </a:r>
            <a:endParaRPr sz="1000"/>
          </a:p>
          <a:p>
            <a:pPr indent="0" lvl="0" marL="0" rtl="0" algn="l">
              <a:spcBef>
                <a:spcPts val="0"/>
              </a:spcBef>
              <a:spcAft>
                <a:spcPts val="0"/>
              </a:spcAft>
              <a:buNone/>
            </a:pPr>
            <a:r>
              <a:rPr lang="en" sz="1000" u="sng">
                <a:solidFill>
                  <a:schemeClr val="hlink"/>
                </a:solidFill>
                <a:hlinkClick r:id="rId7"/>
              </a:rPr>
              <a:t>https://drive.google.com/drive/folders/1o9yT2ByVwlAxUOkf-KyWD0Qpo1_WRzob?usp=sharing</a:t>
            </a:r>
            <a:endParaRPr sz="1000"/>
          </a:p>
          <a:p>
            <a:pPr indent="0" lvl="0" marL="0" rtl="0" algn="l">
              <a:spcBef>
                <a:spcPts val="0"/>
              </a:spcBef>
              <a:spcAft>
                <a:spcPts val="0"/>
              </a:spcAft>
              <a:buNone/>
            </a:pPr>
            <a:r>
              <a:rPr lang="en" sz="1000" u="sng">
                <a:solidFill>
                  <a:schemeClr val="hlink"/>
                </a:solidFill>
                <a:hlinkClick r:id="rId8"/>
              </a:rPr>
              <a:t>https://drive.google.com/drive/folders/1AujXDT2PwNYt3t_Yn9Afd_LOUBzlGAXw?usp=sharing</a:t>
            </a:r>
            <a:endParaRPr sz="1000"/>
          </a:p>
          <a:p>
            <a:pPr indent="0" lvl="0" marL="0" rtl="0" algn="l">
              <a:spcBef>
                <a:spcPts val="0"/>
              </a:spcBef>
              <a:spcAft>
                <a:spcPts val="0"/>
              </a:spcAft>
              <a:buNone/>
            </a:pPr>
            <a:r>
              <a:rPr lang="en" sz="1000" u="sng">
                <a:solidFill>
                  <a:schemeClr val="hlink"/>
                </a:solidFill>
                <a:hlinkClick r:id="rId9"/>
              </a:rPr>
              <a:t>https://drive.google.com/file/d/15OKUQ42GuRWWAR_Tf7RA85IqOBhaKCw4/view?usp=sharing</a:t>
            </a:r>
            <a:endParaRPr sz="1000"/>
          </a:p>
          <a:p>
            <a:pPr indent="0" lvl="0" marL="0" rtl="0" algn="l">
              <a:spcBef>
                <a:spcPts val="0"/>
              </a:spcBef>
              <a:spcAft>
                <a:spcPts val="0"/>
              </a:spcAft>
              <a:buNone/>
            </a:pPr>
            <a:r>
              <a:rPr lang="en" sz="1000" u="sng">
                <a:solidFill>
                  <a:schemeClr val="hlink"/>
                </a:solidFill>
                <a:hlinkClick r:id="rId10"/>
              </a:rPr>
              <a:t>https://drive.google.com/file/d/1GXKYwouG7cx42KQRJWJBgVU6jdgD0EyJ/view?usp=sharing</a:t>
            </a:r>
            <a:endParaRPr sz="1000"/>
          </a:p>
          <a:p>
            <a:pPr indent="0" lvl="0" marL="0" rtl="0" algn="l">
              <a:spcBef>
                <a:spcPts val="0"/>
              </a:spcBef>
              <a:spcAft>
                <a:spcPts val="0"/>
              </a:spcAft>
              <a:buNone/>
            </a:pPr>
            <a:r>
              <a:rPr lang="en" sz="1000" u="sng">
                <a:solidFill>
                  <a:schemeClr val="hlink"/>
                </a:solidFill>
                <a:hlinkClick r:id="rId11"/>
              </a:rPr>
              <a:t>https://drive.google.com/file/d/14-l1GgZ2aSx_-IpUpoajDlVXupyFyOK5/view?usp=sharing</a:t>
            </a:r>
            <a:endParaRPr sz="1000"/>
          </a:p>
          <a:p>
            <a:pPr indent="0" lvl="0" marL="0" rtl="0" algn="l">
              <a:spcBef>
                <a:spcPts val="0"/>
              </a:spcBef>
              <a:spcAft>
                <a:spcPts val="0"/>
              </a:spcAft>
              <a:buNone/>
            </a:pPr>
            <a:r>
              <a:rPr lang="en" sz="1000" u="sng">
                <a:solidFill>
                  <a:schemeClr val="hlink"/>
                </a:solidFill>
                <a:hlinkClick r:id="rId12"/>
              </a:rPr>
              <a:t>https://drive.google.com/file/d/1XU1PApuXn-Oqn2-X-cpWsVQ9fMTgl2HL/view?usp=sharing</a:t>
            </a:r>
            <a:endParaRPr sz="1000"/>
          </a:p>
          <a:p>
            <a:pPr indent="0" lvl="0" marL="0" rtl="0" algn="l">
              <a:spcBef>
                <a:spcPts val="0"/>
              </a:spcBef>
              <a:spcAft>
                <a:spcPts val="0"/>
              </a:spcAft>
              <a:buNone/>
            </a:pPr>
            <a:r>
              <a:rPr lang="en" sz="1000" u="sng">
                <a:solidFill>
                  <a:schemeClr val="hlink"/>
                </a:solidFill>
                <a:hlinkClick r:id="rId13"/>
              </a:rPr>
              <a:t>https://drive.google.com/file/d/14T6NW3a8-L8aRqhCI1Km77NL-4WAAQit/view?usp=sharing</a:t>
            </a:r>
            <a:endParaRPr sz="1000"/>
          </a:p>
          <a:p>
            <a:pPr indent="0" lvl="0" marL="0" rtl="0" algn="l">
              <a:spcBef>
                <a:spcPts val="0"/>
              </a:spcBef>
              <a:spcAft>
                <a:spcPts val="0"/>
              </a:spcAft>
              <a:buNone/>
            </a:pPr>
            <a:r>
              <a:rPr lang="en" sz="1000" u="sng">
                <a:solidFill>
                  <a:schemeClr val="hlink"/>
                </a:solidFill>
                <a:hlinkClick r:id="rId14"/>
              </a:rPr>
              <a:t>https://drive.google.com/file/d/1LS1baWgQFHgwIQNZ5aZY8ibNz0RdwFdz/view?usp=sharing</a:t>
            </a:r>
            <a:endParaRPr sz="1000"/>
          </a:p>
          <a:p>
            <a:pPr indent="0" lvl="0" marL="0" rtl="0" algn="l">
              <a:spcBef>
                <a:spcPts val="0"/>
              </a:spcBef>
              <a:spcAft>
                <a:spcPts val="0"/>
              </a:spcAft>
              <a:buNone/>
            </a:pPr>
            <a:r>
              <a:rPr lang="en" sz="1000" u="sng">
                <a:solidFill>
                  <a:schemeClr val="hlink"/>
                </a:solidFill>
                <a:hlinkClick r:id="rId15"/>
              </a:rPr>
              <a:t>https://docs.google.com/spreadsheets/d/1Gw-GHi8z-XMeliOHd5jTGX5nSHhlig9fq8tAaOtT0Fk/edit?usp=sharing</a:t>
            </a:r>
            <a:endParaRPr sz="1000"/>
          </a:p>
          <a:p>
            <a:pPr indent="0" lvl="0" marL="0" rtl="0" algn="l">
              <a:spcBef>
                <a:spcPts val="0"/>
              </a:spcBef>
              <a:spcAft>
                <a:spcPts val="0"/>
              </a:spcAft>
              <a:buNone/>
            </a:pPr>
            <a:r>
              <a:rPr lang="en" sz="1000" u="sng">
                <a:solidFill>
                  <a:schemeClr val="hlink"/>
                </a:solidFill>
                <a:hlinkClick r:id="rId16"/>
              </a:rPr>
              <a:t>https://docs.google.com/spreadsheet/pub?key=1Gw-GHi8z-XMeliOHd5jTGX5nSHhlig9fq8tAaOtT0Fk</a:t>
            </a:r>
            <a:endParaRPr sz="1000"/>
          </a:p>
          <a:p>
            <a:pPr indent="0" lvl="0" marL="0" rtl="0" algn="l">
              <a:spcBef>
                <a:spcPts val="0"/>
              </a:spcBef>
              <a:spcAft>
                <a:spcPts val="0"/>
              </a:spcAft>
              <a:buNone/>
            </a:pPr>
            <a:r>
              <a:rPr lang="en" sz="1000" u="sng">
                <a:solidFill>
                  <a:schemeClr val="hlink"/>
                </a:solidFill>
                <a:hlinkClick r:id="rId17"/>
              </a:rPr>
              <a:t>https://docs.google.com/spreadsheets/d/1Gw-GHi8z-XMeliOHd5jTGX5nSHhlig9fq8tAaOtT0Fk/pubhtml</a:t>
            </a:r>
            <a:endParaRPr sz="1000"/>
          </a:p>
          <a:p>
            <a:pPr indent="0" lvl="0" marL="0" rtl="0" algn="l">
              <a:spcBef>
                <a:spcPts val="0"/>
              </a:spcBef>
              <a:spcAft>
                <a:spcPts val="0"/>
              </a:spcAft>
              <a:buNone/>
            </a:pPr>
            <a:r>
              <a:rPr lang="en" sz="1000" u="sng">
                <a:solidFill>
                  <a:schemeClr val="hlink"/>
                </a:solidFill>
                <a:hlinkClick r:id="rId18"/>
              </a:rPr>
              <a:t>https://docs.google.com/spreadsheets/d/1Gw-GHi8z-XMeliOHd5jTGX5nSHhlig9fq8tAaOtT0Fk/pub</a:t>
            </a:r>
            <a:endParaRPr sz="1000"/>
          </a:p>
          <a:p>
            <a:pPr indent="0" lvl="0" marL="0" rtl="0" algn="l">
              <a:spcBef>
                <a:spcPts val="0"/>
              </a:spcBef>
              <a:spcAft>
                <a:spcPts val="0"/>
              </a:spcAft>
              <a:buNone/>
            </a:pPr>
            <a:r>
              <a:rPr lang="en" sz="1000" u="sng">
                <a:solidFill>
                  <a:schemeClr val="hlink"/>
                </a:solidFill>
                <a:hlinkClick r:id="rId19"/>
              </a:rPr>
              <a:t>https://docs.google.com/spreadsheets/d/1Gw-GHi8z-XMeliOHd5jTGX5nSHhlig9fq8tAaOtT0Fk/view</a:t>
            </a:r>
            <a:endParaRPr sz="1000"/>
          </a:p>
          <a:p>
            <a:pPr indent="0" lvl="0" marL="0" rtl="0" algn="l">
              <a:spcBef>
                <a:spcPts val="0"/>
              </a:spcBef>
              <a:spcAft>
                <a:spcPts val="0"/>
              </a:spcAft>
              <a:buNone/>
            </a:pPr>
            <a:r>
              <a:rPr lang="en" sz="1000" u="sng">
                <a:solidFill>
                  <a:schemeClr val="hlink"/>
                </a:solidFill>
                <a:hlinkClick r:id="rId20"/>
              </a:rPr>
              <a:t>https://docs.google.com/forms/d/1_MFuLGeI6obS02_yB0hpMiRstlhuPCpbwu9t8gFG3f4/edit?usp=sharing</a:t>
            </a:r>
            <a:endParaRPr sz="1000"/>
          </a:p>
          <a:p>
            <a:pPr indent="0" lvl="0" marL="0" rtl="0" algn="l">
              <a:spcBef>
                <a:spcPts val="0"/>
              </a:spcBef>
              <a:spcAft>
                <a:spcPts val="0"/>
              </a:spcAft>
              <a:buNone/>
            </a:pPr>
            <a:r>
              <a:rPr lang="en" sz="1000" u="sng">
                <a:solidFill>
                  <a:schemeClr val="hlink"/>
                </a:solidFill>
                <a:hlinkClick r:id="rId21"/>
              </a:rPr>
              <a:t>https://docs.google.com/drawings/d/1ZXmgT5Ul6OBojHYfa0PRK7Z7pj9EAfK6Z8jF5PS8Cug/edit?usp=sharing</a:t>
            </a:r>
            <a:endParaRPr sz="1000"/>
          </a:p>
          <a:p>
            <a:pPr indent="0" lvl="0" marL="0" rtl="0" algn="l">
              <a:spcBef>
                <a:spcPts val="0"/>
              </a:spcBef>
              <a:spcAft>
                <a:spcPts val="0"/>
              </a:spcAft>
              <a:buNone/>
            </a:pPr>
            <a:r>
              <a:rPr lang="en" sz="1000" u="sng">
                <a:solidFill>
                  <a:schemeClr val="hlink"/>
                </a:solidFill>
                <a:hlinkClick r:id="rId22"/>
              </a:rPr>
              <a:t>https://drive.google.com/file/d/1QpTiTGFtM9xqrHFr3NrlOHazlavUN-IZ/view?usp=drivesdk</a:t>
            </a:r>
            <a:endParaRPr sz="1000"/>
          </a:p>
          <a:p>
            <a:pPr indent="0" lvl="0" marL="0" rtl="0" algn="l">
              <a:spcBef>
                <a:spcPts val="0"/>
              </a:spcBef>
              <a:spcAft>
                <a:spcPts val="0"/>
              </a:spcAft>
              <a:buNone/>
            </a:pPr>
            <a:r>
              <a:rPr lang="en" sz="1000" u="sng">
                <a:solidFill>
                  <a:schemeClr val="hlink"/>
                </a:solidFill>
                <a:hlinkClick r:id="rId23"/>
              </a:rPr>
              <a:t>https://sites.google.com/view/photofiestaphotoboothrentals/home</a:t>
            </a:r>
            <a:endParaRPr sz="1000"/>
          </a:p>
          <a:p>
            <a:pPr indent="0" lvl="0" marL="0" rtl="0" algn="l">
              <a:spcBef>
                <a:spcPts val="0"/>
              </a:spcBef>
              <a:spcAft>
                <a:spcPts val="0"/>
              </a:spcAft>
              <a:buNone/>
            </a:pPr>
            <a:r>
              <a:rPr lang="en" sz="1000" u="sng">
                <a:solidFill>
                  <a:schemeClr val="hlink"/>
                </a:solidFill>
                <a:hlinkClick r:id="rId24"/>
              </a:rPr>
              <a:t>https://docs.google.com/document/d/1ZHhzAPIP-pQ5o8svTqXutCgH_Ig4tSxQ75M957QOp40/edit?usp=sharing</a:t>
            </a:r>
            <a:endParaRPr sz="1000"/>
          </a:p>
          <a:p>
            <a:pPr indent="0" lvl="0" marL="0" rtl="0" algn="l">
              <a:spcBef>
                <a:spcPts val="0"/>
              </a:spcBef>
              <a:spcAft>
                <a:spcPts val="0"/>
              </a:spcAft>
              <a:buNone/>
            </a:pPr>
            <a:r>
              <a:rPr lang="en" sz="1000" u="sng">
                <a:solidFill>
                  <a:schemeClr val="hlink"/>
                </a:solidFill>
                <a:hlinkClick r:id="rId25"/>
              </a:rPr>
              <a:t>https://docs.google.com/document/d/1ZHhzAPIP-pQ5o8svTqXutCgH_Ig4tSxQ75M957QOp40/pub</a:t>
            </a:r>
            <a:endParaRPr sz="1000"/>
          </a:p>
          <a:p>
            <a:pPr indent="0" lvl="0" marL="0" rtl="0" algn="l">
              <a:spcBef>
                <a:spcPts val="0"/>
              </a:spcBef>
              <a:spcAft>
                <a:spcPts val="0"/>
              </a:spcAft>
              <a:buNone/>
            </a:pPr>
            <a:r>
              <a:rPr lang="en" sz="1000" u="sng">
                <a:solidFill>
                  <a:schemeClr val="hlink"/>
                </a:solidFill>
                <a:hlinkClick r:id="rId26"/>
              </a:rPr>
              <a:t>https://docs.google.com/document/d/1ZHhzAPIP-pQ5o8svTqXutCgH_Ig4tSxQ75M957QOp40/view</a:t>
            </a:r>
            <a:endParaRPr sz="1000"/>
          </a:p>
          <a:p>
            <a:pPr indent="0" lvl="0" marL="0" rtl="0" algn="l">
              <a:spcBef>
                <a:spcPts val="0"/>
              </a:spcBef>
              <a:spcAft>
                <a:spcPts val="0"/>
              </a:spcAft>
              <a:buNone/>
            </a:pPr>
            <a:r>
              <a:rPr lang="en" sz="1000" u="sng">
                <a:solidFill>
                  <a:schemeClr val="hlink"/>
                </a:solidFill>
                <a:hlinkClick r:id="rId27"/>
              </a:rPr>
              <a:t>https://docs.google.com/presentation/d/13E8ObMRtU4gsNxslRbGumc4d3ihXERjkl9aN9EY6z-4/edit?usp=sharing</a:t>
            </a:r>
            <a:endParaRPr sz="1000"/>
          </a:p>
          <a:p>
            <a:pPr indent="0" lvl="0" marL="0" rtl="0" algn="l">
              <a:spcBef>
                <a:spcPts val="0"/>
              </a:spcBef>
              <a:spcAft>
                <a:spcPts val="0"/>
              </a:spcAft>
              <a:buNone/>
            </a:pPr>
            <a:r>
              <a:rPr lang="en" sz="1000" u="sng">
                <a:solidFill>
                  <a:schemeClr val="hlink"/>
                </a:solidFill>
                <a:hlinkClick r:id="rId28"/>
              </a:rPr>
              <a:t>https://docs.google.com/presentation/d/13E8ObMRtU4gsNxslRbGumc4d3ihXERjkl9aN9EY6z-4/pub?start=true&amp;loop=true&amp;delayms=3000</a:t>
            </a:r>
            <a:endParaRPr sz="1000"/>
          </a:p>
          <a:p>
            <a:pPr indent="0" lvl="0" marL="0" rtl="0" algn="l">
              <a:spcBef>
                <a:spcPts val="0"/>
              </a:spcBef>
              <a:spcAft>
                <a:spcPts val="0"/>
              </a:spcAft>
              <a:buNone/>
            </a:pPr>
            <a:r>
              <a:rPr lang="en" sz="1000" u="sng">
                <a:solidFill>
                  <a:schemeClr val="hlink"/>
                </a:solidFill>
                <a:hlinkClick r:id="rId29"/>
              </a:rPr>
              <a:t>https://docs.google.com/presentation/d/13E8ObMRtU4gsNxslRbGumc4d3ihXERjkl9aN9EY6z-4/view</a:t>
            </a:r>
            <a:endParaRPr sz="1000"/>
          </a:p>
          <a:p>
            <a:pPr indent="0" lvl="0" marL="0" rtl="0" algn="l">
              <a:spcBef>
                <a:spcPts val="0"/>
              </a:spcBef>
              <a:spcAft>
                <a:spcPts val="0"/>
              </a:spcAft>
              <a:buNone/>
            </a:pPr>
            <a:r>
              <a:rPr lang="en" sz="1000" u="sng">
                <a:solidFill>
                  <a:schemeClr val="hlink"/>
                </a:solidFill>
                <a:hlinkClick r:id="rId30"/>
              </a:rPr>
              <a:t>https://docs.google.com/presentation/d/13E8ObMRtU4gsNxslRbGumc4d3ihXERjkl9aN9EY6z-4/htmlpresent</a:t>
            </a:r>
            <a:endParaRPr sz="1000"/>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SLIDES_API770614219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SLIDES_API770614219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SLIDES_API770614219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SLIDES_API770614219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SLIDES_API770614219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SLIDES_API770614219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SLIDES_API770614219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SLIDES_API770614219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wedding photo booth orange county</a:t>
            </a:r>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SLIDES_API770614219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SLIDES_API770614219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SLIDES_API770614219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SLIDES_API770614219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wedding photo booth orange county</a:t>
            </a:r>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SLIDES_API770614219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SLIDES_API770614219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SLIDES_API770614219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SLIDES_API770614219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SLIDES_API770614219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SLIDES_API770614219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SLIDES_API770614219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SLIDES_API770614219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u="sng">
                <a:solidFill>
                  <a:schemeClr val="hlink"/>
                </a:solidFill>
                <a:hlinkClick r:id="rId2"/>
              </a:rPr>
              <a:t>https://sites.google.com/view/photo-booths-in-anaheim/home</a:t>
            </a:r>
            <a:endParaRPr sz="1000"/>
          </a:p>
          <a:p>
            <a:pPr indent="0" lvl="0" marL="0" rtl="0" algn="l">
              <a:spcBef>
                <a:spcPts val="0"/>
              </a:spcBef>
              <a:spcAft>
                <a:spcPts val="0"/>
              </a:spcAft>
              <a:buNone/>
            </a:pPr>
            <a:r>
              <a:rPr lang="en" sz="1000" u="sng">
                <a:solidFill>
                  <a:schemeClr val="hlink"/>
                </a:solidFill>
                <a:hlinkClick r:id="rId3"/>
              </a:rPr>
              <a:t>https://drive.google.com/drive/folders/1ZiXjZqHgJcss5MF1ZDB_68F-VBy4bP2B?usp=sharing</a:t>
            </a:r>
            <a:endParaRPr sz="1000"/>
          </a:p>
          <a:p>
            <a:pPr indent="0" lvl="0" marL="0" rtl="0" algn="l">
              <a:spcBef>
                <a:spcPts val="0"/>
              </a:spcBef>
              <a:spcAft>
                <a:spcPts val="0"/>
              </a:spcAft>
              <a:buNone/>
            </a:pPr>
            <a:r>
              <a:rPr lang="en" sz="1000" u="sng">
                <a:solidFill>
                  <a:schemeClr val="hlink"/>
                </a:solidFill>
                <a:hlinkClick r:id="rId4"/>
              </a:rPr>
              <a:t>https://news.google.com/rss/search?q=photobooth+rental&amp;hl=en-US&amp;gl=US&amp;ceid=US:en</a:t>
            </a:r>
            <a:endParaRPr sz="1000"/>
          </a:p>
          <a:p>
            <a:pPr indent="0" lvl="0" marL="0" rtl="0" algn="l">
              <a:spcBef>
                <a:spcPts val="0"/>
              </a:spcBef>
              <a:spcAft>
                <a:spcPts val="0"/>
              </a:spcAft>
              <a:buNone/>
            </a:pPr>
            <a:r>
              <a:rPr lang="en" sz="1000" u="sng">
                <a:solidFill>
                  <a:schemeClr val="hlink"/>
                </a:solidFill>
                <a:hlinkClick r:id="rId5"/>
              </a:rPr>
              <a:t>https://drive.google.com/drive/folders/1-5j7CNzCgLsaNvhMk7mVM_58GlwkND1G?usp=sharing</a:t>
            </a:r>
            <a:endParaRPr sz="1000"/>
          </a:p>
          <a:p>
            <a:pPr indent="0" lvl="0" marL="0" rtl="0" algn="l">
              <a:spcBef>
                <a:spcPts val="0"/>
              </a:spcBef>
              <a:spcAft>
                <a:spcPts val="0"/>
              </a:spcAft>
              <a:buNone/>
            </a:pPr>
            <a:r>
              <a:rPr lang="en" sz="1000" u="sng">
                <a:solidFill>
                  <a:schemeClr val="hlink"/>
                </a:solidFill>
                <a:hlinkClick r:id="rId6"/>
              </a:rPr>
              <a:t>https://drive.google.com/drive/folders/1Ezpxatz_f3AmyGvR67EcL1g540knFS-z?usp=sharing</a:t>
            </a:r>
            <a:endParaRPr sz="1000"/>
          </a:p>
          <a:p>
            <a:pPr indent="0" lvl="0" marL="0" rtl="0" algn="l">
              <a:spcBef>
                <a:spcPts val="0"/>
              </a:spcBef>
              <a:spcAft>
                <a:spcPts val="0"/>
              </a:spcAft>
              <a:buNone/>
            </a:pPr>
            <a:r>
              <a:rPr lang="en" sz="1000" u="sng">
                <a:solidFill>
                  <a:schemeClr val="hlink"/>
                </a:solidFill>
                <a:hlinkClick r:id="rId7"/>
              </a:rPr>
              <a:t>https://drive.google.com/drive/folders/1o9yT2ByVwlAxUOkf-KyWD0Qpo1_WRzob?usp=sharing</a:t>
            </a:r>
            <a:endParaRPr sz="1000"/>
          </a:p>
          <a:p>
            <a:pPr indent="0" lvl="0" marL="0" rtl="0" algn="l">
              <a:spcBef>
                <a:spcPts val="0"/>
              </a:spcBef>
              <a:spcAft>
                <a:spcPts val="0"/>
              </a:spcAft>
              <a:buNone/>
            </a:pPr>
            <a:r>
              <a:rPr lang="en" sz="1000" u="sng">
                <a:solidFill>
                  <a:schemeClr val="hlink"/>
                </a:solidFill>
                <a:hlinkClick r:id="rId8"/>
              </a:rPr>
              <a:t>https://drive.google.com/drive/folders/1AujXDT2PwNYt3t_Yn9Afd_LOUBzlGAXw?usp=sharing</a:t>
            </a:r>
            <a:endParaRPr sz="1000"/>
          </a:p>
          <a:p>
            <a:pPr indent="0" lvl="0" marL="0" rtl="0" algn="l">
              <a:spcBef>
                <a:spcPts val="0"/>
              </a:spcBef>
              <a:spcAft>
                <a:spcPts val="0"/>
              </a:spcAft>
              <a:buNone/>
            </a:pPr>
            <a:r>
              <a:rPr lang="en" sz="1000" u="sng">
                <a:solidFill>
                  <a:schemeClr val="hlink"/>
                </a:solidFill>
                <a:hlinkClick r:id="rId9"/>
              </a:rPr>
              <a:t>https://drive.google.com/file/d/15OKUQ42GuRWWAR_Tf7RA85IqOBhaKCw4/view?usp=sharing</a:t>
            </a:r>
            <a:endParaRPr sz="1000"/>
          </a:p>
          <a:p>
            <a:pPr indent="0" lvl="0" marL="0" rtl="0" algn="l">
              <a:spcBef>
                <a:spcPts val="0"/>
              </a:spcBef>
              <a:spcAft>
                <a:spcPts val="0"/>
              </a:spcAft>
              <a:buNone/>
            </a:pPr>
            <a:r>
              <a:rPr lang="en" sz="1000" u="sng">
                <a:solidFill>
                  <a:schemeClr val="hlink"/>
                </a:solidFill>
                <a:hlinkClick r:id="rId10"/>
              </a:rPr>
              <a:t>https://drive.google.com/file/d/1GXKYwouG7cx42KQRJWJBgVU6jdgD0EyJ/view?usp=sharing</a:t>
            </a:r>
            <a:endParaRPr sz="1000"/>
          </a:p>
          <a:p>
            <a:pPr indent="0" lvl="0" marL="0" rtl="0" algn="l">
              <a:spcBef>
                <a:spcPts val="0"/>
              </a:spcBef>
              <a:spcAft>
                <a:spcPts val="0"/>
              </a:spcAft>
              <a:buNone/>
            </a:pPr>
            <a:r>
              <a:rPr lang="en" sz="1000" u="sng">
                <a:solidFill>
                  <a:schemeClr val="hlink"/>
                </a:solidFill>
                <a:hlinkClick r:id="rId11"/>
              </a:rPr>
              <a:t>https://drive.google.com/file/d/14-l1GgZ2aSx_-IpUpoajDlVXupyFyOK5/view?usp=sharing</a:t>
            </a:r>
            <a:endParaRPr sz="1000"/>
          </a:p>
          <a:p>
            <a:pPr indent="0" lvl="0" marL="0" rtl="0" algn="l">
              <a:spcBef>
                <a:spcPts val="0"/>
              </a:spcBef>
              <a:spcAft>
                <a:spcPts val="0"/>
              </a:spcAft>
              <a:buNone/>
            </a:pPr>
            <a:r>
              <a:rPr lang="en" sz="1000" u="sng">
                <a:solidFill>
                  <a:schemeClr val="hlink"/>
                </a:solidFill>
                <a:hlinkClick r:id="rId12"/>
              </a:rPr>
              <a:t>https://drive.google.com/file/d/1XU1PApuXn-Oqn2-X-cpWsVQ9fMTgl2HL/view?usp=sharing</a:t>
            </a:r>
            <a:endParaRPr sz="1000"/>
          </a:p>
          <a:p>
            <a:pPr indent="0" lvl="0" marL="0" rtl="0" algn="l">
              <a:spcBef>
                <a:spcPts val="0"/>
              </a:spcBef>
              <a:spcAft>
                <a:spcPts val="0"/>
              </a:spcAft>
              <a:buNone/>
            </a:pPr>
            <a:r>
              <a:rPr lang="en" sz="1000" u="sng">
                <a:solidFill>
                  <a:schemeClr val="hlink"/>
                </a:solidFill>
                <a:hlinkClick r:id="rId13"/>
              </a:rPr>
              <a:t>https://drive.google.com/file/d/14T6NW3a8-L8aRqhCI1Km77NL-4WAAQit/view?usp=sharing</a:t>
            </a:r>
            <a:endParaRPr sz="1000"/>
          </a:p>
          <a:p>
            <a:pPr indent="0" lvl="0" marL="0" rtl="0" algn="l">
              <a:spcBef>
                <a:spcPts val="0"/>
              </a:spcBef>
              <a:spcAft>
                <a:spcPts val="0"/>
              </a:spcAft>
              <a:buNone/>
            </a:pPr>
            <a:r>
              <a:rPr lang="en" sz="1000" u="sng">
                <a:solidFill>
                  <a:schemeClr val="hlink"/>
                </a:solidFill>
                <a:hlinkClick r:id="rId14"/>
              </a:rPr>
              <a:t>https://drive.google.com/file/d/1LS1baWgQFHgwIQNZ5aZY8ibNz0RdwFdz/view?usp=sharing</a:t>
            </a:r>
            <a:endParaRPr sz="1000"/>
          </a:p>
          <a:p>
            <a:pPr indent="0" lvl="0" marL="0" rtl="0" algn="l">
              <a:spcBef>
                <a:spcPts val="0"/>
              </a:spcBef>
              <a:spcAft>
                <a:spcPts val="0"/>
              </a:spcAft>
              <a:buNone/>
            </a:pPr>
            <a:r>
              <a:rPr lang="en" sz="1000" u="sng">
                <a:solidFill>
                  <a:schemeClr val="hlink"/>
                </a:solidFill>
                <a:hlinkClick r:id="rId15"/>
              </a:rPr>
              <a:t>https://docs.google.com/spreadsheets/d/1Gw-GHi8z-XMeliOHd5jTGX5nSHhlig9fq8tAaOtT0Fk/edit?usp=sharing</a:t>
            </a:r>
            <a:endParaRPr sz="1000"/>
          </a:p>
          <a:p>
            <a:pPr indent="0" lvl="0" marL="0" rtl="0" algn="l">
              <a:spcBef>
                <a:spcPts val="0"/>
              </a:spcBef>
              <a:spcAft>
                <a:spcPts val="0"/>
              </a:spcAft>
              <a:buNone/>
            </a:pPr>
            <a:r>
              <a:rPr lang="en" sz="1000" u="sng">
                <a:solidFill>
                  <a:schemeClr val="hlink"/>
                </a:solidFill>
                <a:hlinkClick r:id="rId16"/>
              </a:rPr>
              <a:t>https://docs.google.com/spreadsheet/pub?key=1Gw-GHi8z-XMeliOHd5jTGX5nSHhlig9fq8tAaOtT0Fk</a:t>
            </a:r>
            <a:endParaRPr sz="1000"/>
          </a:p>
          <a:p>
            <a:pPr indent="0" lvl="0" marL="0" rtl="0" algn="l">
              <a:spcBef>
                <a:spcPts val="0"/>
              </a:spcBef>
              <a:spcAft>
                <a:spcPts val="0"/>
              </a:spcAft>
              <a:buNone/>
            </a:pPr>
            <a:r>
              <a:rPr lang="en" sz="1000" u="sng">
                <a:solidFill>
                  <a:schemeClr val="hlink"/>
                </a:solidFill>
                <a:hlinkClick r:id="rId17"/>
              </a:rPr>
              <a:t>https://docs.google.com/spreadsheets/d/1Gw-GHi8z-XMeliOHd5jTGX5nSHhlig9fq8tAaOtT0Fk/pubhtml</a:t>
            </a:r>
            <a:endParaRPr sz="1000"/>
          </a:p>
          <a:p>
            <a:pPr indent="0" lvl="0" marL="0" rtl="0" algn="l">
              <a:spcBef>
                <a:spcPts val="0"/>
              </a:spcBef>
              <a:spcAft>
                <a:spcPts val="0"/>
              </a:spcAft>
              <a:buNone/>
            </a:pPr>
            <a:r>
              <a:rPr lang="en" sz="1000" u="sng">
                <a:solidFill>
                  <a:schemeClr val="hlink"/>
                </a:solidFill>
                <a:hlinkClick r:id="rId18"/>
              </a:rPr>
              <a:t>https://docs.google.com/spreadsheets/d/1Gw-GHi8z-XMeliOHd5jTGX5nSHhlig9fq8tAaOtT0Fk/pub</a:t>
            </a:r>
            <a:endParaRPr sz="1000"/>
          </a:p>
          <a:p>
            <a:pPr indent="0" lvl="0" marL="0" rtl="0" algn="l">
              <a:spcBef>
                <a:spcPts val="0"/>
              </a:spcBef>
              <a:spcAft>
                <a:spcPts val="0"/>
              </a:spcAft>
              <a:buNone/>
            </a:pPr>
            <a:r>
              <a:rPr lang="en" sz="1000" u="sng">
                <a:solidFill>
                  <a:schemeClr val="hlink"/>
                </a:solidFill>
                <a:hlinkClick r:id="rId19"/>
              </a:rPr>
              <a:t>https://docs.google.com/spreadsheets/d/1Gw-GHi8z-XMeliOHd5jTGX5nSHhlig9fq8tAaOtT0Fk/view</a:t>
            </a:r>
            <a:endParaRPr sz="1000"/>
          </a:p>
          <a:p>
            <a:pPr indent="0" lvl="0" marL="0" rtl="0" algn="l">
              <a:spcBef>
                <a:spcPts val="0"/>
              </a:spcBef>
              <a:spcAft>
                <a:spcPts val="0"/>
              </a:spcAft>
              <a:buNone/>
            </a:pPr>
            <a:r>
              <a:rPr lang="en" sz="1000" u="sng">
                <a:solidFill>
                  <a:schemeClr val="hlink"/>
                </a:solidFill>
                <a:hlinkClick r:id="rId20"/>
              </a:rPr>
              <a:t>https://docs.google.com/forms/d/1_MFuLGeI6obS02_yB0hpMiRstlhuPCpbwu9t8gFG3f4/edit?usp=sharing</a:t>
            </a:r>
            <a:endParaRPr sz="1000"/>
          </a:p>
          <a:p>
            <a:pPr indent="0" lvl="0" marL="0" rtl="0" algn="l">
              <a:spcBef>
                <a:spcPts val="0"/>
              </a:spcBef>
              <a:spcAft>
                <a:spcPts val="0"/>
              </a:spcAft>
              <a:buNone/>
            </a:pPr>
            <a:r>
              <a:rPr lang="en" sz="1000" u="sng">
                <a:solidFill>
                  <a:schemeClr val="hlink"/>
                </a:solidFill>
                <a:hlinkClick r:id="rId21"/>
              </a:rPr>
              <a:t>https://docs.google.com/drawings/d/1ZXmgT5Ul6OBojHYfa0PRK7Z7pj9EAfK6Z8jF5PS8Cug/edit?usp=sharing</a:t>
            </a:r>
            <a:endParaRPr sz="1000"/>
          </a:p>
          <a:p>
            <a:pPr indent="0" lvl="0" marL="0" rtl="0" algn="l">
              <a:spcBef>
                <a:spcPts val="0"/>
              </a:spcBef>
              <a:spcAft>
                <a:spcPts val="0"/>
              </a:spcAft>
              <a:buNone/>
            </a:pPr>
            <a:r>
              <a:rPr lang="en" sz="1000" u="sng">
                <a:solidFill>
                  <a:schemeClr val="hlink"/>
                </a:solidFill>
                <a:hlinkClick r:id="rId22"/>
              </a:rPr>
              <a:t>https://drive.google.com/file/d/1QpTiTGFtM9xqrHFr3NrlOHazlavUN-IZ/view?usp=drivesdk</a:t>
            </a:r>
            <a:endParaRPr sz="1000"/>
          </a:p>
          <a:p>
            <a:pPr indent="0" lvl="0" marL="0" rtl="0" algn="l">
              <a:spcBef>
                <a:spcPts val="0"/>
              </a:spcBef>
              <a:spcAft>
                <a:spcPts val="0"/>
              </a:spcAft>
              <a:buNone/>
            </a:pPr>
            <a:r>
              <a:rPr lang="en" sz="1000" u="sng">
                <a:solidFill>
                  <a:schemeClr val="hlink"/>
                </a:solidFill>
                <a:hlinkClick r:id="rId23"/>
              </a:rPr>
              <a:t>https://sites.google.com/view/photofiestaphotoboothrentals/home</a:t>
            </a:r>
            <a:endParaRPr sz="1000"/>
          </a:p>
          <a:p>
            <a:pPr indent="0" lvl="0" marL="0" rtl="0" algn="l">
              <a:spcBef>
                <a:spcPts val="0"/>
              </a:spcBef>
              <a:spcAft>
                <a:spcPts val="0"/>
              </a:spcAft>
              <a:buNone/>
            </a:pPr>
            <a:r>
              <a:rPr lang="en" sz="1000" u="sng">
                <a:solidFill>
                  <a:schemeClr val="hlink"/>
                </a:solidFill>
                <a:hlinkClick r:id="rId24"/>
              </a:rPr>
              <a:t>https://docs.google.com/document/d/1ZHhzAPIP-pQ5o8svTqXutCgH_Ig4tSxQ75M957QOp40/edit?usp=sharing</a:t>
            </a:r>
            <a:endParaRPr sz="1000"/>
          </a:p>
          <a:p>
            <a:pPr indent="0" lvl="0" marL="0" rtl="0" algn="l">
              <a:spcBef>
                <a:spcPts val="0"/>
              </a:spcBef>
              <a:spcAft>
                <a:spcPts val="0"/>
              </a:spcAft>
              <a:buNone/>
            </a:pPr>
            <a:r>
              <a:rPr lang="en" sz="1000" u="sng">
                <a:solidFill>
                  <a:schemeClr val="hlink"/>
                </a:solidFill>
                <a:hlinkClick r:id="rId25"/>
              </a:rPr>
              <a:t>https://docs.google.com/document/d/1ZHhzAPIP-pQ5o8svTqXutCgH_Ig4tSxQ75M957QOp40/pub</a:t>
            </a:r>
            <a:endParaRPr sz="1000"/>
          </a:p>
          <a:p>
            <a:pPr indent="0" lvl="0" marL="0" rtl="0" algn="l">
              <a:spcBef>
                <a:spcPts val="0"/>
              </a:spcBef>
              <a:spcAft>
                <a:spcPts val="0"/>
              </a:spcAft>
              <a:buNone/>
            </a:pPr>
            <a:r>
              <a:rPr lang="en" sz="1000" u="sng">
                <a:solidFill>
                  <a:schemeClr val="hlink"/>
                </a:solidFill>
                <a:hlinkClick r:id="rId26"/>
              </a:rPr>
              <a:t>https://docs.google.com/document/d/1ZHhzAPIP-pQ5o8svTqXutCgH_Ig4tSxQ75M957QOp40/view</a:t>
            </a:r>
            <a:endParaRPr sz="1000"/>
          </a:p>
          <a:p>
            <a:pPr indent="0" lvl="0" marL="0" rtl="0" algn="l">
              <a:spcBef>
                <a:spcPts val="0"/>
              </a:spcBef>
              <a:spcAft>
                <a:spcPts val="0"/>
              </a:spcAft>
              <a:buNone/>
            </a:pPr>
            <a:r>
              <a:rPr lang="en" sz="1000" u="sng">
                <a:solidFill>
                  <a:schemeClr val="hlink"/>
                </a:solidFill>
                <a:hlinkClick r:id="rId27"/>
              </a:rPr>
              <a:t>https://docs.google.com/presentation/d/13E8ObMRtU4gsNxslRbGumc4d3ihXERjkl9aN9EY6z-4/edit?usp=sharing</a:t>
            </a:r>
            <a:endParaRPr sz="1000"/>
          </a:p>
          <a:p>
            <a:pPr indent="0" lvl="0" marL="0" rtl="0" algn="l">
              <a:spcBef>
                <a:spcPts val="0"/>
              </a:spcBef>
              <a:spcAft>
                <a:spcPts val="0"/>
              </a:spcAft>
              <a:buNone/>
            </a:pPr>
            <a:r>
              <a:rPr lang="en" sz="1000" u="sng">
                <a:solidFill>
                  <a:schemeClr val="hlink"/>
                </a:solidFill>
                <a:hlinkClick r:id="rId28"/>
              </a:rPr>
              <a:t>https://docs.google.com/presentation/d/13E8ObMRtU4gsNxslRbGumc4d3ihXERjkl9aN9EY6z-4/pub?start=true&amp;loop=true&amp;delayms=3000</a:t>
            </a:r>
            <a:endParaRPr sz="1000"/>
          </a:p>
          <a:p>
            <a:pPr indent="0" lvl="0" marL="0" rtl="0" algn="l">
              <a:spcBef>
                <a:spcPts val="0"/>
              </a:spcBef>
              <a:spcAft>
                <a:spcPts val="0"/>
              </a:spcAft>
              <a:buNone/>
            </a:pPr>
            <a:r>
              <a:rPr lang="en" sz="1000" u="sng">
                <a:solidFill>
                  <a:schemeClr val="hlink"/>
                </a:solidFill>
                <a:hlinkClick r:id="rId29"/>
              </a:rPr>
              <a:t>https://docs.google.com/presentation/d/13E8ObMRtU4gsNxslRbGumc4d3ihXERjkl9aN9EY6z-4/view</a:t>
            </a:r>
            <a:endParaRPr sz="1000"/>
          </a:p>
          <a:p>
            <a:pPr indent="0" lvl="0" marL="0" rtl="0" algn="l">
              <a:spcBef>
                <a:spcPts val="0"/>
              </a:spcBef>
              <a:spcAft>
                <a:spcPts val="0"/>
              </a:spcAft>
              <a:buNone/>
            </a:pPr>
            <a:r>
              <a:rPr lang="en" sz="1000" u="sng">
                <a:solidFill>
                  <a:schemeClr val="hlink"/>
                </a:solidFill>
                <a:hlinkClick r:id="rId30"/>
              </a:rPr>
              <a:t>https://docs.google.com/presentation/d/13E8ObMRtU4gsNxslRbGumc4d3ihXERjkl9aN9EY6z-4/htmlpresent</a:t>
            </a:r>
            <a:endParaRPr sz="1000"/>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SLIDES_API770614219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SLIDES_API770614219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SLIDES_API770614219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SLIDES_API770614219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wedding photo booth orange county</a:t>
            </a:r>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SLIDES_API770614219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SLIDES_API770614219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SLIDES_API770614219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SLIDES_API770614219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wedding photo booth orange county</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SLIDES_API770614219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SLIDES_API770614219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Lucky Frog Photo Booth Rentals of Orange County10201 Valley View St, Cypress, CA 90630562-303-9926</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SLIDES_API770614219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SLIDES_API770614219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Lucky Frog Photo Booth Rentals of Orange County10201 Valley View St, Cypress, CA 90630562-303-9926</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SLIDES_API770614219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SLIDES_API770614219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SLIDES_API770614219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SLIDES_API770614219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SLIDES_API770614219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SLIDES_API770614219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sites.google.com/view/photo-booths-in-anaheim/home"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hyperlink" Target="https://sites.google.com/view/photo-booths-in-anaheim/home" TargetMode="External"/><Relationship Id="rId4" Type="http://schemas.openxmlformats.org/officeDocument/2006/relationships/image" Target="../media/image27.jpg"/><Relationship Id="rId5" Type="http://schemas.openxmlformats.org/officeDocument/2006/relationships/hyperlink" Target="https://docs.google.com/presentation/d/13E8ObMRtU4gsNxslRbGumc4d3ihXERjkl9aN9EY6z-4/edit?usp=drivesdk" TargetMode="External"/><Relationship Id="rId6"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hyperlink" Target="https://sites.google.com/view/photo-booths-in-anaheim/home" TargetMode="External"/><Relationship Id="rId4" Type="http://schemas.openxmlformats.org/officeDocument/2006/relationships/image" Target="../media/image24.jpg"/><Relationship Id="rId5" Type="http://schemas.openxmlformats.org/officeDocument/2006/relationships/hyperlink" Target="https://docs.google.com/presentation/d/13E8ObMRtU4gsNxslRbGumc4d3ihXERjkl9aN9EY6z-4/edit?usp=drivesdk" TargetMode="External"/><Relationship Id="rId6"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hyperlink" Target="https://sites.google.com/view/photo-booths-in-anaheim/home" TargetMode="External"/><Relationship Id="rId4" Type="http://schemas.openxmlformats.org/officeDocument/2006/relationships/image" Target="../media/image16.jpg"/><Relationship Id="rId5" Type="http://schemas.openxmlformats.org/officeDocument/2006/relationships/hyperlink" Target="https://docs.google.com/presentation/d/13E8ObMRtU4gsNxslRbGumc4d3ihXERjkl9aN9EY6z-4/edit?usp=drivesdk" TargetMode="External"/><Relationship Id="rId6"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hyperlink" Target="https://docs.google.com/presentation/d/13E8ObMRtU4gsNxslRbGumc4d3ihXERjkl9aN9EY6z-4/edit?usp=drivesdk" TargetMode="Externa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20" Type="http://schemas.openxmlformats.org/officeDocument/2006/relationships/hyperlink" Target="https://docs.google.com/spreadsheets/d/1Gw-GHi8z-XMeliOHd5jTGX5nSHhlig9fq8tAaOtT0Fk/view" TargetMode="External"/><Relationship Id="rId22" Type="http://schemas.openxmlformats.org/officeDocument/2006/relationships/hyperlink" Target="https://docs.google.com/drawings/d/1ZXmgT5Ul6OBojHYfa0PRK7Z7pj9EAfK6Z8jF5PS8Cug/edit?usp=sharing" TargetMode="External"/><Relationship Id="rId21" Type="http://schemas.openxmlformats.org/officeDocument/2006/relationships/hyperlink" Target="https://docs.google.com/forms/d/1_MFuLGeI6obS02_yB0hpMiRstlhuPCpbwu9t8gFG3f4/edit?usp=sharing" TargetMode="External"/><Relationship Id="rId24" Type="http://schemas.openxmlformats.org/officeDocument/2006/relationships/hyperlink" Target="https://sites.google.com/view/photofiestaphotoboothrentals/home" TargetMode="External"/><Relationship Id="rId23" Type="http://schemas.openxmlformats.org/officeDocument/2006/relationships/hyperlink" Target="https://drive.google.com/file/d/1QpTiTGFtM9xqrHFr3NrlOHazlavUN-IZ/view?usp=drivesdk" TargetMode="External"/><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hyperlink" Target="https://sites.google.com/view/photo-booths-in-anaheim/home" TargetMode="External"/><Relationship Id="rId4" Type="http://schemas.openxmlformats.org/officeDocument/2006/relationships/hyperlink" Target="https://drive.google.com/drive/folders/1ZiXjZqHgJcss5MF1ZDB_68F-VBy4bP2B?usp=sharing" TargetMode="External"/><Relationship Id="rId9" Type="http://schemas.openxmlformats.org/officeDocument/2006/relationships/hyperlink" Target="https://drive.google.com/drive/folders/1AujXDT2PwNYt3t_Yn9Afd_LOUBzlGAXw?usp=sharing" TargetMode="External"/><Relationship Id="rId26" Type="http://schemas.openxmlformats.org/officeDocument/2006/relationships/hyperlink" Target="https://docs.google.com/document/d/1ZHhzAPIP-pQ5o8svTqXutCgH_Ig4tSxQ75M957QOp40/pub" TargetMode="External"/><Relationship Id="rId25" Type="http://schemas.openxmlformats.org/officeDocument/2006/relationships/hyperlink" Target="https://docs.google.com/document/d/1ZHhzAPIP-pQ5o8svTqXutCgH_Ig4tSxQ75M957QOp40/edit?usp=sharing" TargetMode="External"/><Relationship Id="rId28" Type="http://schemas.openxmlformats.org/officeDocument/2006/relationships/hyperlink" Target="https://docs.google.com/presentation/d/13E8ObMRtU4gsNxslRbGumc4d3ihXERjkl9aN9EY6z-4/edit?usp=sharing" TargetMode="External"/><Relationship Id="rId27" Type="http://schemas.openxmlformats.org/officeDocument/2006/relationships/hyperlink" Target="https://docs.google.com/document/d/1ZHhzAPIP-pQ5o8svTqXutCgH_Ig4tSxQ75M957QOp40/view" TargetMode="External"/><Relationship Id="rId5" Type="http://schemas.openxmlformats.org/officeDocument/2006/relationships/hyperlink" Target="https://news.google.com/rss/search?q=photobooth+rental&amp;hl=en-US&amp;gl=US&amp;ceid=US:en" TargetMode="External"/><Relationship Id="rId6" Type="http://schemas.openxmlformats.org/officeDocument/2006/relationships/hyperlink" Target="https://drive.google.com/drive/folders/1-5j7CNzCgLsaNvhMk7mVM_58GlwkND1G?usp=sharing" TargetMode="External"/><Relationship Id="rId29" Type="http://schemas.openxmlformats.org/officeDocument/2006/relationships/hyperlink" Target="https://docs.google.com/presentation/d/13E8ObMRtU4gsNxslRbGumc4d3ihXERjkl9aN9EY6z-4/pub?start=true&amp;loop=true&amp;delayms=3000" TargetMode="External"/><Relationship Id="rId7" Type="http://schemas.openxmlformats.org/officeDocument/2006/relationships/hyperlink" Target="https://drive.google.com/drive/folders/1Ezpxatz_f3AmyGvR67EcL1g540knFS-z?usp=sharing" TargetMode="External"/><Relationship Id="rId8" Type="http://schemas.openxmlformats.org/officeDocument/2006/relationships/hyperlink" Target="https://drive.google.com/drive/folders/1o9yT2ByVwlAxUOkf-KyWD0Qpo1_WRzob?usp=sharing" TargetMode="External"/><Relationship Id="rId31" Type="http://schemas.openxmlformats.org/officeDocument/2006/relationships/hyperlink" Target="https://docs.google.com/presentation/d/13E8ObMRtU4gsNxslRbGumc4d3ihXERjkl9aN9EY6z-4/htmlpresent" TargetMode="External"/><Relationship Id="rId30" Type="http://schemas.openxmlformats.org/officeDocument/2006/relationships/hyperlink" Target="https://docs.google.com/presentation/d/13E8ObMRtU4gsNxslRbGumc4d3ihXERjkl9aN9EY6z-4/view" TargetMode="External"/><Relationship Id="rId11" Type="http://schemas.openxmlformats.org/officeDocument/2006/relationships/hyperlink" Target="https://drive.google.com/file/d/1GXKYwouG7cx42KQRJWJBgVU6jdgD0EyJ/view?usp=sharing" TargetMode="External"/><Relationship Id="rId33" Type="http://schemas.openxmlformats.org/officeDocument/2006/relationships/image" Target="../media/image3.png"/><Relationship Id="rId10" Type="http://schemas.openxmlformats.org/officeDocument/2006/relationships/hyperlink" Target="https://drive.google.com/file/d/15OKUQ42GuRWWAR_Tf7RA85IqOBhaKCw4/view?usp=sharing" TargetMode="External"/><Relationship Id="rId32" Type="http://schemas.openxmlformats.org/officeDocument/2006/relationships/hyperlink" Target="https://docs.google.com/presentation/d/13E8ObMRtU4gsNxslRbGumc4d3ihXERjkl9aN9EY6z-4/edit?usp=drivesdk" TargetMode="External"/><Relationship Id="rId13" Type="http://schemas.openxmlformats.org/officeDocument/2006/relationships/hyperlink" Target="https://drive.google.com/file/d/1XU1PApuXn-Oqn2-X-cpWsVQ9fMTgl2HL/view?usp=sharing" TargetMode="External"/><Relationship Id="rId12" Type="http://schemas.openxmlformats.org/officeDocument/2006/relationships/hyperlink" Target="https://drive.google.com/file/d/14-l1GgZ2aSx_-IpUpoajDlVXupyFyOK5/view?usp=sharing" TargetMode="External"/><Relationship Id="rId15" Type="http://schemas.openxmlformats.org/officeDocument/2006/relationships/hyperlink" Target="https://drive.google.com/file/d/1LS1baWgQFHgwIQNZ5aZY8ibNz0RdwFdz/view?usp=sharing" TargetMode="External"/><Relationship Id="rId14" Type="http://schemas.openxmlformats.org/officeDocument/2006/relationships/hyperlink" Target="https://drive.google.com/file/d/14T6NW3a8-L8aRqhCI1Km77NL-4WAAQit/view?usp=sharing" TargetMode="External"/><Relationship Id="rId17" Type="http://schemas.openxmlformats.org/officeDocument/2006/relationships/hyperlink" Target="https://docs.google.com/spreadsheet/pub?key=1Gw-GHi8z-XMeliOHd5jTGX5nSHhlig9fq8tAaOtT0Fk" TargetMode="External"/><Relationship Id="rId16" Type="http://schemas.openxmlformats.org/officeDocument/2006/relationships/hyperlink" Target="https://docs.google.com/spreadsheets/d/1Gw-GHi8z-XMeliOHd5jTGX5nSHhlig9fq8tAaOtT0Fk/edit?usp=sharing" TargetMode="External"/><Relationship Id="rId19" Type="http://schemas.openxmlformats.org/officeDocument/2006/relationships/hyperlink" Target="https://docs.google.com/spreadsheets/d/1Gw-GHi8z-XMeliOHd5jTGX5nSHhlig9fq8tAaOtT0Fk/pub" TargetMode="External"/><Relationship Id="rId18" Type="http://schemas.openxmlformats.org/officeDocument/2006/relationships/hyperlink" Target="https://docs.google.com/spreadsheets/d/1Gw-GHi8z-XMeliOHd5jTGX5nSHhlig9fq8tAaOtT0Fk/pubhtml"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hyperlink" Target="https://docs.google.com/presentation/d/13E8ObMRtU4gsNxslRbGumc4d3ihXERjkl9aN9EY6z-4/edit?usp=drivesdk" TargetMode="Externa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hyperlink" Target="https://sites.google.com/view/photo-booths-in-anaheim/home" TargetMode="External"/><Relationship Id="rId4" Type="http://schemas.openxmlformats.org/officeDocument/2006/relationships/hyperlink" Target="http://www.youtube.com/watch?v=rAAFcR7JszU" TargetMode="External"/><Relationship Id="rId5" Type="http://schemas.openxmlformats.org/officeDocument/2006/relationships/image" Target="../media/image19.jpg"/><Relationship Id="rId6" Type="http://schemas.openxmlformats.org/officeDocument/2006/relationships/hyperlink" Target="https://docs.google.com/presentation/d/13E8ObMRtU4gsNxslRbGumc4d3ihXERjkl9aN9EY6z-4/edit?usp=drivesdk" TargetMode="External"/><Relationship Id="rId7"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 Id="rId3" Type="http://schemas.openxmlformats.org/officeDocument/2006/relationships/hyperlink" Target="https://sites.google.com/view/photo-booths-in-anaheim/home" TargetMode="External"/><Relationship Id="rId4" Type="http://schemas.openxmlformats.org/officeDocument/2006/relationships/hyperlink" Target="http://www.youtube.com/watch?v=BiIWeA-Q9iY" TargetMode="External"/><Relationship Id="rId5" Type="http://schemas.openxmlformats.org/officeDocument/2006/relationships/image" Target="../media/image20.jpg"/><Relationship Id="rId6" Type="http://schemas.openxmlformats.org/officeDocument/2006/relationships/hyperlink" Target="https://docs.google.com/presentation/d/13E8ObMRtU4gsNxslRbGumc4d3ihXERjkl9aN9EY6z-4/edit?usp=drivesdk" TargetMode="External"/><Relationship Id="rId7"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 Id="rId3" Type="http://schemas.openxmlformats.org/officeDocument/2006/relationships/hyperlink" Target="https://sites.google.com/view/photo-booths-in-anaheim/home" TargetMode="External"/><Relationship Id="rId4" Type="http://schemas.openxmlformats.org/officeDocument/2006/relationships/hyperlink" Target="http://www.youtube.com/watch?v=LWI3Wbsm6xI" TargetMode="External"/><Relationship Id="rId5" Type="http://schemas.openxmlformats.org/officeDocument/2006/relationships/image" Target="../media/image21.jpg"/><Relationship Id="rId6" Type="http://schemas.openxmlformats.org/officeDocument/2006/relationships/hyperlink" Target="https://docs.google.com/presentation/d/13E8ObMRtU4gsNxslRbGumc4d3ihXERjkl9aN9EY6z-4/edit?usp=drivesdk" TargetMode="External"/><Relationship Id="rId7"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 Id="rId3" Type="http://schemas.openxmlformats.org/officeDocument/2006/relationships/hyperlink" Target="https://sites.google.com/view/photo-booths-in-anaheim/home" TargetMode="External"/><Relationship Id="rId4" Type="http://schemas.openxmlformats.org/officeDocument/2006/relationships/hyperlink" Target="http://www.youtube.com/watch?v=46pYAlHyePI" TargetMode="External"/><Relationship Id="rId5" Type="http://schemas.openxmlformats.org/officeDocument/2006/relationships/image" Target="../media/image22.jpg"/><Relationship Id="rId6" Type="http://schemas.openxmlformats.org/officeDocument/2006/relationships/hyperlink" Target="https://docs.google.com/presentation/d/13E8ObMRtU4gsNxslRbGumc4d3ihXERjkl9aN9EY6z-4/edit?usp=drivesdk" TargetMode="External"/><Relationship Id="rId7"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hyperlink" Target="https://sites.google.com/view/photofiestaphotoboothrentals/home" TargetMode="Externa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hyperlink" Target="https://sites.google.com/view/photo-booths-in-anaheim/hom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hyperlink" Target="https://sites.google.com/view/photo-booths-in-anaheim/home" TargetMode="Externa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sites.google.com/view/photo-booths-in-anaheim/home" TargetMode="External"/><Relationship Id="rId4" Type="http://schemas.openxmlformats.org/officeDocument/2006/relationships/hyperlink" Target="https://docs.google.com/presentation/d/13E8ObMRtU4gsNxslRbGumc4d3ihXERjkl9aN9EY6z-4/edit?usp=drivesdk" TargetMode="External"/><Relationship Id="rId5"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docs.google.com/presentation/d/13E8ObMRtU4gsNxslRbGumc4d3ihXERjkl9aN9EY6z-4/edit?usp=drivesdk" TargetMode="Externa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docs.google.com/presentation/d/13E8ObMRtU4gsNxslRbGumc4d3ihXERjkl9aN9EY6z-4/edit?usp=drivesdk" TargetMode="Externa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hyperlink" Target="https://sites.google.com/view/photo-booths-in-anaheim/home" TargetMode="External"/><Relationship Id="rId4" Type="http://schemas.openxmlformats.org/officeDocument/2006/relationships/image" Target="../media/image15.jpg"/><Relationship Id="rId5" Type="http://schemas.openxmlformats.org/officeDocument/2006/relationships/hyperlink" Target="https://docs.google.com/presentation/d/13E8ObMRtU4gsNxslRbGumc4d3ihXERjkl9aN9EY6z-4/edit?usp=drivesdk" TargetMode="External"/><Relationship Id="rId6"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hyperlink" Target="https://sites.google.com/view/photo-booths-in-anaheim/home" TargetMode="External"/><Relationship Id="rId4" Type="http://schemas.openxmlformats.org/officeDocument/2006/relationships/image" Target="../media/image28.jpg"/><Relationship Id="rId5" Type="http://schemas.openxmlformats.org/officeDocument/2006/relationships/hyperlink" Target="https://docs.google.com/presentation/d/13E8ObMRtU4gsNxslRbGumc4d3ihXERjkl9aN9EY6z-4/edit?usp=drivesdk" TargetMode="External"/><Relationship Id="rId6"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hyperlink" Target="https://sites.google.com/view/photo-booths-in-anaheim/home" TargetMode="External"/><Relationship Id="rId4" Type="http://schemas.openxmlformats.org/officeDocument/2006/relationships/image" Target="../media/image26.jpg"/><Relationship Id="rId5" Type="http://schemas.openxmlformats.org/officeDocument/2006/relationships/hyperlink" Target="https://docs.google.com/presentation/d/13E8ObMRtU4gsNxslRbGumc4d3ihXERjkl9aN9EY6z-4/edit?usp=drivesdk" TargetMode="External"/><Relationship Id="rId6"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wedding photo booth orange county</a:t>
            </a:r>
            <a:endParaRPr b="1">
              <a:solidFill>
                <a:srgbClr val="A8D673"/>
              </a:solidFill>
              <a:latin typeface="Poppins"/>
              <a:ea typeface="Poppins"/>
              <a:cs typeface="Poppins"/>
              <a:sym typeface="Poppins"/>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hlink"/>
                </a:solidFill>
                <a:hlinkClick r:id="rId3"/>
              </a:rPr>
              <a:t>https://sites.google.com/view/photo-booths-in-anaheim/home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pic>
        <p:nvPicPr>
          <p:cNvPr descr="The Photo Booth Company is the best photo booth company in Los Angeles. With over 1,000 events hosted and millions of photos shared, our photo booths have become a staple of LA area weddings, corporate events, and parties. Our state-of-the-art photo booth prints professional-quality 4x6 prints of him and features the latest social sharing technology so guests can instantly share their photos on his Facebook, Twitter, and Instagram. Our open-air photo booth design is unique in the industry, offering room for guests to move around while posing for the camera. Photo Booth Rental Los Angeles is his one name to remember when it comes to photo booth rentals in Los Angeles. We have served over 1,000 events in and around Los Angeles and the Southern California area. Our rental photo booth is sure to be a hit at your event. Party guests can create custom 4x6 prints and instantly share photos via social media from the touchscreen photo booth. We offer a variety of elegant styles to perfectly complement your theme for your wedding or other special occasion. High quality props such as hats, boas and mustaches are also available. Our photo booth has been the best and most experienced photo booth in the industry since our inception in 2005. Our high quality, modern photo booth creates memories that last a lifetime. For your special event, our photo booth captures high-resolution images, adds custom graphics to your photos, and instantly shares them on social media like Facebook and Instagram. Looking for a photo booth in Los Angeles? Look no further than Photo Booth Rentals Los Angeles. Our contemporary photo booths are ideal for weddings, parties, and corporate events. We provide high-end custom photobooth rentals that include social media features such as GIF, Boomerang Video, and Photos. Photobooth Events' custom photo booth rentals are a surefire way to create cherished memories and make your event memorable, from birthday parties and weddings to corporate events and bar/bat mitzvahs. With cutting-edge features such as social media integration, GIFs, Boomerangs, and Video, our booths will ensure that all of your guests have an unforgettable experience. We have everything you need to create an interactive experience for all of your guests, whether you want to take a picture or video with friends or use props for a unique look. This Photo Booth is ideal for weddings, corporate functions, private parties, and other special events. It's a lot of fun and a great way to preserve memories! Our cutting-edge photo booth has all of the latest features. The high-quality prints come in two sizes (4x6 and 5x7). You can also select black and white or sepia photos. Our professional attendant will ensure that everyone has a good time with our props, which include hats, glasses, noisemakers, and so on. We believe in providing the best possible experience for our clients. Our goal is to provide you with a fun, stress-free photo booth rental experience that will make you look good while also leaving your guests talking about how much fun they had! &#10;" id="109" name="Google Shape;109;p22" title="wedding photo booth orange county">
            <a:hlinkClick r:id="rId3"/>
          </p:cNvPr>
          <p:cNvPicPr preferRelativeResize="0"/>
          <p:nvPr/>
        </p:nvPicPr>
        <p:blipFill>
          <a:blip r:embed="rId4">
            <a:alphaModFix/>
          </a:blip>
          <a:stretch>
            <a:fillRect/>
          </a:stretch>
        </p:blipFill>
        <p:spPr>
          <a:xfrm>
            <a:off x="1143000" y="0"/>
            <a:ext cx="6857999" cy="5143500"/>
          </a:xfrm>
          <a:prstGeom prst="rect">
            <a:avLst/>
          </a:prstGeom>
          <a:noFill/>
          <a:ln>
            <a:noFill/>
          </a:ln>
        </p:spPr>
      </p:pic>
      <p:pic>
        <p:nvPicPr>
          <p:cNvPr descr="wedding photo booth orange county" id="110" name="Google Shape;110;p22" title="wedding photo booth orange county">
            <a:hlinkClick r:id="rId5"/>
          </p:cNvPr>
          <p:cNvPicPr preferRelativeResize="0"/>
          <p:nvPr/>
        </p:nvPicPr>
        <p:blipFill>
          <a:blip r:embed="rId6">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pic>
        <p:nvPicPr>
          <p:cNvPr descr="The Photo Booth Company is the best photo booth company in Los Angeles. With over 1,000 events hosted and millions of photos shared, our photo booths have become a staple of LA area weddings, corporate events, and parties. Our state-of-the-art photo booth prints professional-quality 4x6 prints of him and features the latest social sharing technology so guests can instantly share their photos on his Facebook, Twitter, and Instagram. Our open-air photo booth design is unique in the industry, offering room for guests to move around while posing for the camera. Photo Booth Rental Los Angeles is his one name to remember when it comes to photo booth rentals in Los Angeles. We have served over 1,000 events in and around Los Angeles and the Southern California area. Our rental photo booth is sure to be a hit at your event. Party guests can create custom 4x6 prints and instantly share photos via social media from the touchscreen photo booth. We offer a variety of elegant styles to perfectly complement your theme for your wedding or other special occasion. High quality props such as hats, boas and mustaches are also available. Our photo booth has been the best and most experienced photo booth in the industry since our inception in 2005. Our high quality, modern photo booth creates memories that last a lifetime. For your special event, our photo booth captures high-resolution images, adds custom graphics to your photos, and instantly shares them on social media like Facebook and Instagram. Looking for a photo booth in Los Angeles? Look no further than Photo Booth Rentals Los Angeles. Our contemporary photo booths are ideal for weddings, parties, and corporate events. We provide high-end custom photobooth rentals that include social media features such as GIF, Boomerang Video, and Photos. Photobooth Events' custom photo booth rentals are a surefire way to create cherished memories and make your event memorable, from birthday parties and weddings to corporate events and bar/bat mitzvahs. With cutting-edge features such as social media integration, GIFs, Boomerangs, and Video, our booths will ensure that all of your guests have an unforgettable experience. We have everything you need to create an interactive experience for all of your guests, whether you want to take a picture or video with friends or use props for a unique look. This Photo Booth is ideal for weddings, corporate functions, private parties, and other special events. It's a lot of fun and a great way to preserve memories! Our cutting-edge photo booth has all of the latest features. The high-quality prints come in two sizes (4x6 and 5x7). You can also select black and white or sepia photos. Our professional attendant will ensure that everyone has a good time with our props, which include hats, glasses, noisemakers, and so on. We believe in providing the best possible experience for our clients. Our goal is to provide you with a fun, stress-free photo booth rental experience that will make you look good while also leaving your guests talking about how much fun they had! &#10;" id="115" name="Google Shape;115;p23" title="wedding photo booth orange county">
            <a:hlinkClick r:id="rId3"/>
          </p:cNvPr>
          <p:cNvPicPr preferRelativeResize="0"/>
          <p:nvPr/>
        </p:nvPicPr>
        <p:blipFill>
          <a:blip r:embed="rId4">
            <a:alphaModFix/>
          </a:blip>
          <a:stretch>
            <a:fillRect/>
          </a:stretch>
        </p:blipFill>
        <p:spPr>
          <a:xfrm>
            <a:off x="2857500" y="0"/>
            <a:ext cx="3429000" cy="5143500"/>
          </a:xfrm>
          <a:prstGeom prst="rect">
            <a:avLst/>
          </a:prstGeom>
          <a:noFill/>
          <a:ln>
            <a:noFill/>
          </a:ln>
        </p:spPr>
      </p:pic>
      <p:pic>
        <p:nvPicPr>
          <p:cNvPr descr="wedding photo booth orange county" id="116" name="Google Shape;116;p23" title="wedding photo booth orange county">
            <a:hlinkClick r:id="rId5"/>
          </p:cNvPr>
          <p:cNvPicPr preferRelativeResize="0"/>
          <p:nvPr/>
        </p:nvPicPr>
        <p:blipFill>
          <a:blip r:embed="rId6">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pic>
        <p:nvPicPr>
          <p:cNvPr descr="The Photo Booth Company is the best photo booth company in Los Angeles. With over 1,000 events hosted and millions of photos shared, our photo booths have become a staple of LA area weddings, corporate events, and parties. Our state-of-the-art photo booth prints professional-quality 4x6 prints of him and features the latest social sharing technology so guests can instantly share their photos on his Facebook, Twitter, and Instagram. Our open-air photo booth design is unique in the industry, offering room for guests to move around while posing for the camera. Photo Booth Rental Los Angeles is his one name to remember when it comes to photo booth rentals in Los Angeles. We have served over 1,000 events in and around Los Angeles and the Southern California area. Our rental photo booth is sure to be a hit at your event. Party guests can create custom 4x6 prints and instantly share photos via social media from the touchscreen photo booth. We offer a variety of elegant styles to perfectly complement your theme for your wedding or other special occasion. High quality props such as hats, boas and mustaches are also available. Our photo booth has been the best and most experienced photo booth in the industry since our inception in 2005. Our high quality, modern photo booth creates memories that last a lifetime. For your special event, our photo booth captures high-resolution images, adds custom graphics to your photos, and instantly shares them on social media like Facebook and Instagram. Looking for a photo booth in Los Angeles? Look no further than Photo Booth Rentals Los Angeles. Our contemporary photo booths are ideal for weddings, parties, and corporate events. We provide high-end custom photobooth rentals that include social media features such as GIF, Boomerang Video, and Photos. Photobooth Events' custom photo booth rentals are a surefire way to create cherished memories and make your event memorable, from birthday parties and weddings to corporate events and bar/bat mitzvahs. With cutting-edge features such as social media integration, GIFs, Boomerangs, and Video, our booths will ensure that all of your guests have an unforgettable experience. We have everything you need to create an interactive experience for all of your guests, whether you want to take a picture or video with friends or use props for a unique look. This Photo Booth is ideal for weddings, corporate functions, private parties, and other special events. It's a lot of fun and a great way to preserve memories! Our cutting-edge photo booth has all of the latest features. The high-quality prints come in two sizes (4x6 and 5x7). You can also select black and white or sepia photos. Our professional attendant will ensure that everyone has a good time with our props, which include hats, glasses, noisemakers, and so on. We believe in providing the best possible experience for our clients. Our goal is to provide you with a fun, stress-free photo booth rental experience that will make you look good while also leaving your guests talking about how much fun they had! &#10;" id="121" name="Google Shape;121;p24" title="wedding photo booth orange county">
            <a:hlinkClick r:id="rId3"/>
          </p:cNvPr>
          <p:cNvPicPr preferRelativeResize="0"/>
          <p:nvPr/>
        </p:nvPicPr>
        <p:blipFill>
          <a:blip r:embed="rId4">
            <a:alphaModFix/>
          </a:blip>
          <a:stretch>
            <a:fillRect/>
          </a:stretch>
        </p:blipFill>
        <p:spPr>
          <a:xfrm>
            <a:off x="2863196" y="0"/>
            <a:ext cx="3417607" cy="5143499"/>
          </a:xfrm>
          <a:prstGeom prst="rect">
            <a:avLst/>
          </a:prstGeom>
          <a:noFill/>
          <a:ln>
            <a:noFill/>
          </a:ln>
        </p:spPr>
      </p:pic>
      <p:pic>
        <p:nvPicPr>
          <p:cNvPr descr="wedding photo booth orange county" id="122" name="Google Shape;122;p24" title="wedding photo booth orange county">
            <a:hlinkClick r:id="rId5"/>
          </p:cNvPr>
          <p:cNvPicPr preferRelativeResize="0"/>
          <p:nvPr/>
        </p:nvPicPr>
        <p:blipFill>
          <a:blip r:embed="rId6">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5"/>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Links</a:t>
            </a:r>
            <a:endParaRPr b="1">
              <a:solidFill>
                <a:srgbClr val="A8D673"/>
              </a:solidFill>
              <a:latin typeface="Poppins"/>
              <a:ea typeface="Poppins"/>
              <a:cs typeface="Poppins"/>
              <a:sym typeface="Poppins"/>
            </a:endParaRPr>
          </a:p>
        </p:txBody>
      </p:sp>
      <p:sp>
        <p:nvSpPr>
          <p:cNvPr id="128" name="Google Shape;128;p25"/>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List of recommended resources</a:t>
            </a:r>
            <a:endParaRPr/>
          </a:p>
        </p:txBody>
      </p:sp>
      <p:pic>
        <p:nvPicPr>
          <p:cNvPr descr="wedding photo booth orange county" id="129" name="Google Shape;129;p25" title="wedding photo booth orange county">
            <a:hlinkClick r:id="rId3"/>
          </p:cNvPr>
          <p:cNvPicPr preferRelativeResize="0"/>
          <p:nvPr/>
        </p:nvPicPr>
        <p:blipFill>
          <a:blip r:embed="rId4">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Please visit :</a:t>
            </a:r>
            <a:endParaRPr b="1">
              <a:solidFill>
                <a:srgbClr val="A8D673"/>
              </a:solidFill>
              <a:latin typeface="Poppins"/>
              <a:ea typeface="Poppins"/>
              <a:cs typeface="Poppins"/>
              <a:sym typeface="Poppins"/>
            </a:endParaRPr>
          </a:p>
        </p:txBody>
      </p:sp>
      <p:sp>
        <p:nvSpPr>
          <p:cNvPr id="135" name="Google Shape;135;p26"/>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rtl="0" algn="l">
              <a:lnSpc>
                <a:spcPct val="1000"/>
              </a:lnSpc>
              <a:spcBef>
                <a:spcPts val="0"/>
              </a:spcBef>
              <a:spcAft>
                <a:spcPts val="0"/>
              </a:spcAft>
              <a:buNone/>
            </a:pPr>
            <a:r>
              <a:rPr lang="en" sz="700" u="sng">
                <a:solidFill>
                  <a:schemeClr val="hlink"/>
                </a:solidFill>
                <a:hlinkClick r:id="rId3"/>
              </a:rPr>
              <a:t>target url</a:t>
            </a:r>
            <a:endParaRPr sz="700"/>
          </a:p>
          <a:p>
            <a:pPr indent="0" lvl="0" marL="0" rtl="0" algn="l">
              <a:lnSpc>
                <a:spcPct val="1000"/>
              </a:lnSpc>
              <a:spcBef>
                <a:spcPts val="1000"/>
              </a:spcBef>
              <a:spcAft>
                <a:spcPts val="0"/>
              </a:spcAft>
              <a:buNone/>
            </a:pPr>
            <a:r>
              <a:rPr lang="en" sz="700" u="sng">
                <a:solidFill>
                  <a:schemeClr val="hlink"/>
                </a:solidFill>
                <a:hlinkClick r:id="rId4"/>
              </a:rPr>
              <a:t>folder top</a:t>
            </a:r>
            <a:endParaRPr sz="700"/>
          </a:p>
          <a:p>
            <a:pPr indent="0" lvl="0" marL="0" rtl="0" algn="l">
              <a:lnSpc>
                <a:spcPct val="1000"/>
              </a:lnSpc>
              <a:spcBef>
                <a:spcPts val="1000"/>
              </a:spcBef>
              <a:spcAft>
                <a:spcPts val="0"/>
              </a:spcAft>
              <a:buNone/>
            </a:pPr>
            <a:r>
              <a:rPr lang="en" sz="700" u="sng">
                <a:solidFill>
                  <a:schemeClr val="hlink"/>
                </a:solidFill>
                <a:hlinkClick r:id="rId5"/>
              </a:rPr>
              <a:t>rss feed</a:t>
            </a:r>
            <a:endParaRPr sz="700"/>
          </a:p>
          <a:p>
            <a:pPr indent="0" lvl="0" marL="0" rtl="0" algn="l">
              <a:lnSpc>
                <a:spcPct val="1000"/>
              </a:lnSpc>
              <a:spcBef>
                <a:spcPts val="1000"/>
              </a:spcBef>
              <a:spcAft>
                <a:spcPts val="0"/>
              </a:spcAft>
              <a:buNone/>
            </a:pPr>
            <a:r>
              <a:rPr lang="en" sz="700" u="sng">
                <a:solidFill>
                  <a:schemeClr val="hlink"/>
                </a:solidFill>
                <a:hlinkClick r:id="rId6"/>
              </a:rPr>
              <a:t>folder articles</a:t>
            </a:r>
            <a:endParaRPr sz="700"/>
          </a:p>
          <a:p>
            <a:pPr indent="0" lvl="0" marL="0" rtl="0" algn="l">
              <a:lnSpc>
                <a:spcPct val="1000"/>
              </a:lnSpc>
              <a:spcBef>
                <a:spcPts val="1000"/>
              </a:spcBef>
              <a:spcAft>
                <a:spcPts val="0"/>
              </a:spcAft>
              <a:buNone/>
            </a:pPr>
            <a:r>
              <a:rPr lang="en" sz="700" u="sng">
                <a:solidFill>
                  <a:schemeClr val="hlink"/>
                </a:solidFill>
                <a:hlinkClick r:id="rId7"/>
              </a:rPr>
              <a:t>folder photos</a:t>
            </a:r>
            <a:endParaRPr sz="700"/>
          </a:p>
          <a:p>
            <a:pPr indent="0" lvl="0" marL="0" rtl="0" algn="l">
              <a:lnSpc>
                <a:spcPct val="1000"/>
              </a:lnSpc>
              <a:spcBef>
                <a:spcPts val="1000"/>
              </a:spcBef>
              <a:spcAft>
                <a:spcPts val="0"/>
              </a:spcAft>
              <a:buNone/>
            </a:pPr>
            <a:r>
              <a:rPr lang="en" sz="700" u="sng">
                <a:solidFill>
                  <a:schemeClr val="hlink"/>
                </a:solidFill>
                <a:hlinkClick r:id="rId8"/>
              </a:rPr>
              <a:t>folder pdfs</a:t>
            </a:r>
            <a:endParaRPr sz="700"/>
          </a:p>
          <a:p>
            <a:pPr indent="0" lvl="0" marL="0" rtl="0" algn="l">
              <a:lnSpc>
                <a:spcPct val="1000"/>
              </a:lnSpc>
              <a:spcBef>
                <a:spcPts val="1000"/>
              </a:spcBef>
              <a:spcAft>
                <a:spcPts val="0"/>
              </a:spcAft>
              <a:buNone/>
            </a:pPr>
            <a:r>
              <a:rPr lang="en" sz="700" u="sng">
                <a:solidFill>
                  <a:schemeClr val="hlink"/>
                </a:solidFill>
                <a:hlinkClick r:id="rId9"/>
              </a:rPr>
              <a:t>folder slides</a:t>
            </a:r>
            <a:endParaRPr sz="700"/>
          </a:p>
          <a:p>
            <a:pPr indent="0" lvl="0" marL="0" rtl="0" algn="l">
              <a:lnSpc>
                <a:spcPct val="1000"/>
              </a:lnSpc>
              <a:spcBef>
                <a:spcPts val="1000"/>
              </a:spcBef>
              <a:spcAft>
                <a:spcPts val="0"/>
              </a:spcAft>
              <a:buNone/>
            </a:pPr>
            <a:r>
              <a:rPr lang="en" sz="700" u="sng">
                <a:solidFill>
                  <a:schemeClr val="hlink"/>
                </a:solidFill>
                <a:hlinkClick r:id="rId10"/>
              </a:rPr>
              <a:t>photo</a:t>
            </a:r>
            <a:endParaRPr sz="700"/>
          </a:p>
          <a:p>
            <a:pPr indent="0" lvl="0" marL="0" rtl="0" algn="l">
              <a:lnSpc>
                <a:spcPct val="1000"/>
              </a:lnSpc>
              <a:spcBef>
                <a:spcPts val="1000"/>
              </a:spcBef>
              <a:spcAft>
                <a:spcPts val="0"/>
              </a:spcAft>
              <a:buNone/>
            </a:pPr>
            <a:r>
              <a:rPr lang="en" sz="700" u="sng">
                <a:solidFill>
                  <a:schemeClr val="hlink"/>
                </a:solidFill>
                <a:hlinkClick r:id="rId11"/>
              </a:rPr>
              <a:t>photo</a:t>
            </a:r>
            <a:endParaRPr sz="700"/>
          </a:p>
          <a:p>
            <a:pPr indent="0" lvl="0" marL="0" rtl="0" algn="l">
              <a:lnSpc>
                <a:spcPct val="1000"/>
              </a:lnSpc>
              <a:spcBef>
                <a:spcPts val="1000"/>
              </a:spcBef>
              <a:spcAft>
                <a:spcPts val="0"/>
              </a:spcAft>
              <a:buNone/>
            </a:pPr>
            <a:r>
              <a:rPr lang="en" sz="700" u="sng">
                <a:solidFill>
                  <a:schemeClr val="hlink"/>
                </a:solidFill>
                <a:hlinkClick r:id="rId12"/>
              </a:rPr>
              <a:t>photo</a:t>
            </a:r>
            <a:endParaRPr sz="700"/>
          </a:p>
          <a:p>
            <a:pPr indent="0" lvl="0" marL="0" rtl="0" algn="l">
              <a:lnSpc>
                <a:spcPct val="1000"/>
              </a:lnSpc>
              <a:spcBef>
                <a:spcPts val="1000"/>
              </a:spcBef>
              <a:spcAft>
                <a:spcPts val="0"/>
              </a:spcAft>
              <a:buNone/>
            </a:pPr>
            <a:r>
              <a:rPr lang="en" sz="700" u="sng">
                <a:solidFill>
                  <a:schemeClr val="hlink"/>
                </a:solidFill>
                <a:hlinkClick r:id="rId13"/>
              </a:rPr>
              <a:t>photo</a:t>
            </a:r>
            <a:endParaRPr sz="700"/>
          </a:p>
          <a:p>
            <a:pPr indent="0" lvl="0" marL="0" rtl="0" algn="l">
              <a:lnSpc>
                <a:spcPct val="1000"/>
              </a:lnSpc>
              <a:spcBef>
                <a:spcPts val="1000"/>
              </a:spcBef>
              <a:spcAft>
                <a:spcPts val="0"/>
              </a:spcAft>
              <a:buNone/>
            </a:pPr>
            <a:r>
              <a:rPr lang="en" sz="700" u="sng">
                <a:solidFill>
                  <a:schemeClr val="hlink"/>
                </a:solidFill>
                <a:hlinkClick r:id="rId14"/>
              </a:rPr>
              <a:t>photo</a:t>
            </a:r>
            <a:endParaRPr sz="700"/>
          </a:p>
          <a:p>
            <a:pPr indent="0" lvl="0" marL="0" rtl="0" algn="l">
              <a:lnSpc>
                <a:spcPct val="1000"/>
              </a:lnSpc>
              <a:spcBef>
                <a:spcPts val="1000"/>
              </a:spcBef>
              <a:spcAft>
                <a:spcPts val="0"/>
              </a:spcAft>
              <a:buNone/>
            </a:pPr>
            <a:r>
              <a:rPr lang="en" sz="700" u="sng">
                <a:solidFill>
                  <a:schemeClr val="hlink"/>
                </a:solidFill>
                <a:hlinkClick r:id="rId15"/>
              </a:rPr>
              <a:t>photo</a:t>
            </a:r>
            <a:endParaRPr sz="700"/>
          </a:p>
          <a:p>
            <a:pPr indent="0" lvl="0" marL="0" rtl="0" algn="l">
              <a:lnSpc>
                <a:spcPct val="1000"/>
              </a:lnSpc>
              <a:spcBef>
                <a:spcPts val="1000"/>
              </a:spcBef>
              <a:spcAft>
                <a:spcPts val="0"/>
              </a:spcAft>
              <a:buNone/>
            </a:pPr>
            <a:r>
              <a:rPr lang="en" sz="700" u="sng">
                <a:solidFill>
                  <a:schemeClr val="hlink"/>
                </a:solidFill>
                <a:hlinkClick r:id="rId16"/>
              </a:rPr>
              <a:t>spreadsheet</a:t>
            </a:r>
            <a:endParaRPr sz="700"/>
          </a:p>
          <a:p>
            <a:pPr indent="0" lvl="0" marL="0" rtl="0" algn="l">
              <a:lnSpc>
                <a:spcPct val="1000"/>
              </a:lnSpc>
              <a:spcBef>
                <a:spcPts val="1000"/>
              </a:spcBef>
              <a:spcAft>
                <a:spcPts val="0"/>
              </a:spcAft>
              <a:buNone/>
            </a:pPr>
            <a:r>
              <a:rPr lang="en" sz="700" u="sng">
                <a:solidFill>
                  <a:schemeClr val="hlink"/>
                </a:solidFill>
                <a:hlinkClick r:id="rId17"/>
              </a:rPr>
              <a:t>spreadsheet key</a:t>
            </a:r>
            <a:endParaRPr sz="700"/>
          </a:p>
          <a:p>
            <a:pPr indent="0" lvl="0" marL="0" rtl="0" algn="l">
              <a:lnSpc>
                <a:spcPct val="1000"/>
              </a:lnSpc>
              <a:spcBef>
                <a:spcPts val="1000"/>
              </a:spcBef>
              <a:spcAft>
                <a:spcPts val="0"/>
              </a:spcAft>
              <a:buNone/>
            </a:pPr>
            <a:r>
              <a:rPr lang="en" sz="700" u="sng">
                <a:solidFill>
                  <a:schemeClr val="hlink"/>
                </a:solidFill>
                <a:hlinkClick r:id="rId18"/>
              </a:rPr>
              <a:t>spreadsheet pubhtml</a:t>
            </a:r>
            <a:endParaRPr sz="700"/>
          </a:p>
          <a:p>
            <a:pPr indent="0" lvl="0" marL="0" rtl="0" algn="l">
              <a:lnSpc>
                <a:spcPct val="1000"/>
              </a:lnSpc>
              <a:spcBef>
                <a:spcPts val="1000"/>
              </a:spcBef>
              <a:spcAft>
                <a:spcPts val="0"/>
              </a:spcAft>
              <a:buNone/>
            </a:pPr>
            <a:r>
              <a:rPr lang="en" sz="700" u="sng">
                <a:solidFill>
                  <a:schemeClr val="hlink"/>
                </a:solidFill>
                <a:hlinkClick r:id="rId19"/>
              </a:rPr>
              <a:t>spreadsheet pub</a:t>
            </a:r>
            <a:endParaRPr sz="700"/>
          </a:p>
          <a:p>
            <a:pPr indent="0" lvl="0" marL="0" rtl="0" algn="l">
              <a:lnSpc>
                <a:spcPct val="1000"/>
              </a:lnSpc>
              <a:spcBef>
                <a:spcPts val="1000"/>
              </a:spcBef>
              <a:spcAft>
                <a:spcPts val="0"/>
              </a:spcAft>
              <a:buNone/>
            </a:pPr>
            <a:r>
              <a:rPr lang="en" sz="700" u="sng">
                <a:solidFill>
                  <a:schemeClr val="hlink"/>
                </a:solidFill>
                <a:hlinkClick r:id="rId20"/>
              </a:rPr>
              <a:t>spreadsheet view</a:t>
            </a:r>
            <a:endParaRPr sz="700"/>
          </a:p>
          <a:p>
            <a:pPr indent="0" lvl="0" marL="0" rtl="0" algn="l">
              <a:lnSpc>
                <a:spcPct val="1000"/>
              </a:lnSpc>
              <a:spcBef>
                <a:spcPts val="1000"/>
              </a:spcBef>
              <a:spcAft>
                <a:spcPts val="0"/>
              </a:spcAft>
              <a:buNone/>
            </a:pPr>
            <a:r>
              <a:rPr lang="en" sz="700" u="sng">
                <a:solidFill>
                  <a:schemeClr val="hlink"/>
                </a:solidFill>
                <a:hlinkClick r:id="rId21"/>
              </a:rPr>
              <a:t>form</a:t>
            </a:r>
            <a:endParaRPr sz="700"/>
          </a:p>
          <a:p>
            <a:pPr indent="0" lvl="0" marL="0" rtl="0" algn="l">
              <a:lnSpc>
                <a:spcPct val="1000"/>
              </a:lnSpc>
              <a:spcBef>
                <a:spcPts val="1000"/>
              </a:spcBef>
              <a:spcAft>
                <a:spcPts val="0"/>
              </a:spcAft>
              <a:buNone/>
            </a:pPr>
            <a:r>
              <a:rPr lang="en" sz="700" u="sng">
                <a:solidFill>
                  <a:schemeClr val="hlink"/>
                </a:solidFill>
                <a:hlinkClick r:id="rId22"/>
              </a:rPr>
              <a:t>drawing</a:t>
            </a:r>
            <a:endParaRPr sz="700"/>
          </a:p>
          <a:p>
            <a:pPr indent="0" lvl="0" marL="0" rtl="0" algn="l">
              <a:lnSpc>
                <a:spcPct val="1000"/>
              </a:lnSpc>
              <a:spcBef>
                <a:spcPts val="1000"/>
              </a:spcBef>
              <a:spcAft>
                <a:spcPts val="0"/>
              </a:spcAft>
              <a:buNone/>
            </a:pPr>
            <a:r>
              <a:rPr lang="en" sz="700" u="sng">
                <a:solidFill>
                  <a:schemeClr val="hlink"/>
                </a:solidFill>
                <a:hlinkClick r:id="rId23"/>
              </a:rPr>
              <a:t>image</a:t>
            </a:r>
            <a:endParaRPr sz="700"/>
          </a:p>
          <a:p>
            <a:pPr indent="0" lvl="0" marL="0" rtl="0" algn="l">
              <a:lnSpc>
                <a:spcPct val="1000"/>
              </a:lnSpc>
              <a:spcBef>
                <a:spcPts val="1000"/>
              </a:spcBef>
              <a:spcAft>
                <a:spcPts val="0"/>
              </a:spcAft>
              <a:buNone/>
            </a:pPr>
            <a:r>
              <a:rPr lang="en" sz="700" u="sng">
                <a:solidFill>
                  <a:schemeClr val="hlink"/>
                </a:solidFill>
                <a:hlinkClick r:id="rId24"/>
              </a:rPr>
              <a:t>image link</a:t>
            </a:r>
            <a:endParaRPr sz="700"/>
          </a:p>
          <a:p>
            <a:pPr indent="0" lvl="0" marL="0" rtl="0" algn="l">
              <a:lnSpc>
                <a:spcPct val="1000"/>
              </a:lnSpc>
              <a:spcBef>
                <a:spcPts val="1000"/>
              </a:spcBef>
              <a:spcAft>
                <a:spcPts val="1000"/>
              </a:spcAft>
              <a:buNone/>
            </a:pPr>
            <a:r>
              <a:t/>
            </a:r>
            <a:endParaRPr/>
          </a:p>
        </p:txBody>
      </p:sp>
      <p:sp>
        <p:nvSpPr>
          <p:cNvPr id="136" name="Google Shape;136;p26"/>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lnSpc>
                <a:spcPct val="1000"/>
              </a:lnSpc>
              <a:spcBef>
                <a:spcPts val="0"/>
              </a:spcBef>
              <a:spcAft>
                <a:spcPts val="0"/>
              </a:spcAft>
              <a:buNone/>
            </a:pPr>
            <a:r>
              <a:rPr lang="en" sz="700" u="sng">
                <a:solidFill>
                  <a:schemeClr val="hlink"/>
                </a:solidFill>
                <a:hlinkClick r:id="rId25"/>
              </a:rPr>
              <a:t>document</a:t>
            </a:r>
            <a:endParaRPr sz="700"/>
          </a:p>
          <a:p>
            <a:pPr indent="0" lvl="0" marL="0" rtl="0" algn="l">
              <a:lnSpc>
                <a:spcPct val="1000"/>
              </a:lnSpc>
              <a:spcBef>
                <a:spcPts val="1000"/>
              </a:spcBef>
              <a:spcAft>
                <a:spcPts val="0"/>
              </a:spcAft>
              <a:buNone/>
            </a:pPr>
            <a:r>
              <a:rPr lang="en" sz="700" u="sng">
                <a:solidFill>
                  <a:schemeClr val="hlink"/>
                </a:solidFill>
                <a:hlinkClick r:id="rId26"/>
              </a:rPr>
              <a:t>document pub</a:t>
            </a:r>
            <a:endParaRPr sz="700"/>
          </a:p>
          <a:p>
            <a:pPr indent="0" lvl="0" marL="0" rtl="0" algn="l">
              <a:lnSpc>
                <a:spcPct val="1000"/>
              </a:lnSpc>
              <a:spcBef>
                <a:spcPts val="1000"/>
              </a:spcBef>
              <a:spcAft>
                <a:spcPts val="0"/>
              </a:spcAft>
              <a:buNone/>
            </a:pPr>
            <a:r>
              <a:rPr lang="en" sz="700" u="sng">
                <a:solidFill>
                  <a:schemeClr val="hlink"/>
                </a:solidFill>
                <a:hlinkClick r:id="rId27"/>
              </a:rPr>
              <a:t>document view</a:t>
            </a:r>
            <a:endParaRPr sz="700"/>
          </a:p>
          <a:p>
            <a:pPr indent="0" lvl="0" marL="0" rtl="0" algn="l">
              <a:lnSpc>
                <a:spcPct val="1000"/>
              </a:lnSpc>
              <a:spcBef>
                <a:spcPts val="1000"/>
              </a:spcBef>
              <a:spcAft>
                <a:spcPts val="0"/>
              </a:spcAft>
              <a:buNone/>
            </a:pPr>
            <a:r>
              <a:rPr lang="en" sz="700" u="sng">
                <a:solidFill>
                  <a:schemeClr val="hlink"/>
                </a:solidFill>
                <a:hlinkClick r:id="rId28"/>
              </a:rPr>
              <a:t>presentation</a:t>
            </a:r>
            <a:endParaRPr sz="700"/>
          </a:p>
          <a:p>
            <a:pPr indent="0" lvl="0" marL="0" rtl="0" algn="l">
              <a:lnSpc>
                <a:spcPct val="1000"/>
              </a:lnSpc>
              <a:spcBef>
                <a:spcPts val="1000"/>
              </a:spcBef>
              <a:spcAft>
                <a:spcPts val="0"/>
              </a:spcAft>
              <a:buNone/>
            </a:pPr>
            <a:r>
              <a:rPr lang="en" sz="700" u="sng">
                <a:solidFill>
                  <a:schemeClr val="hlink"/>
                </a:solidFill>
                <a:hlinkClick r:id="rId29"/>
              </a:rPr>
              <a:t>presentation pub</a:t>
            </a:r>
            <a:endParaRPr sz="700"/>
          </a:p>
          <a:p>
            <a:pPr indent="0" lvl="0" marL="0" rtl="0" algn="l">
              <a:lnSpc>
                <a:spcPct val="1000"/>
              </a:lnSpc>
              <a:spcBef>
                <a:spcPts val="1000"/>
              </a:spcBef>
              <a:spcAft>
                <a:spcPts val="0"/>
              </a:spcAft>
              <a:buNone/>
            </a:pPr>
            <a:r>
              <a:rPr lang="en" sz="700" u="sng">
                <a:solidFill>
                  <a:schemeClr val="hlink"/>
                </a:solidFill>
                <a:hlinkClick r:id="rId30"/>
              </a:rPr>
              <a:t>presentation view</a:t>
            </a:r>
            <a:endParaRPr sz="700"/>
          </a:p>
          <a:p>
            <a:pPr indent="0" lvl="0" marL="0" rtl="0" algn="l">
              <a:lnSpc>
                <a:spcPct val="1000"/>
              </a:lnSpc>
              <a:spcBef>
                <a:spcPts val="1000"/>
              </a:spcBef>
              <a:spcAft>
                <a:spcPts val="0"/>
              </a:spcAft>
              <a:buNone/>
            </a:pPr>
            <a:r>
              <a:rPr lang="en" sz="700" u="sng">
                <a:solidFill>
                  <a:schemeClr val="hlink"/>
                </a:solidFill>
                <a:hlinkClick r:id="rId31"/>
              </a:rPr>
              <a:t>presentation html</a:t>
            </a:r>
            <a:endParaRPr sz="700"/>
          </a:p>
          <a:p>
            <a:pPr indent="0" lvl="0" marL="0" rtl="0" algn="l">
              <a:lnSpc>
                <a:spcPct val="1000"/>
              </a:lnSpc>
              <a:spcBef>
                <a:spcPts val="1000"/>
              </a:spcBef>
              <a:spcAft>
                <a:spcPts val="1000"/>
              </a:spcAft>
              <a:buNone/>
            </a:pPr>
            <a:r>
              <a:t/>
            </a:r>
            <a:endParaRPr/>
          </a:p>
        </p:txBody>
      </p:sp>
      <p:pic>
        <p:nvPicPr>
          <p:cNvPr descr="wedding photo booth orange county" id="137" name="Google Shape;137;p26" title="wedding photo booth orange county">
            <a:hlinkClick r:id="rId32"/>
          </p:cNvPr>
          <p:cNvPicPr preferRelativeResize="0"/>
          <p:nvPr/>
        </p:nvPicPr>
        <p:blipFill>
          <a:blip r:embed="rId33">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7"/>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Videos</a:t>
            </a:r>
            <a:endParaRPr b="1">
              <a:solidFill>
                <a:srgbClr val="A8D673"/>
              </a:solidFill>
              <a:latin typeface="Poppins"/>
              <a:ea typeface="Poppins"/>
              <a:cs typeface="Poppins"/>
              <a:sym typeface="Poppins"/>
            </a:endParaRPr>
          </a:p>
        </p:txBody>
      </p:sp>
      <p:sp>
        <p:nvSpPr>
          <p:cNvPr id="143" name="Google Shape;143;p27"/>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YouTube videos we recommend watching!</a:t>
            </a:r>
            <a:endParaRPr/>
          </a:p>
        </p:txBody>
      </p:sp>
      <p:pic>
        <p:nvPicPr>
          <p:cNvPr descr="wedding photo booth orange county" id="144" name="Google Shape;144;p27" title="wedding photo booth orange county">
            <a:hlinkClick r:id="rId3"/>
          </p:cNvPr>
          <p:cNvPicPr preferRelativeResize="0"/>
          <p:nvPr/>
        </p:nvPicPr>
        <p:blipFill>
          <a:blip r:embed="rId4">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8"/>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https://sites.google.com/view/photo-booths-in-anaheim/home</a:t>
            </a:r>
            <a:endParaRPr/>
          </a:p>
        </p:txBody>
      </p:sp>
      <p:pic>
        <p:nvPicPr>
          <p:cNvPr id="150" name="Google Shape;150;p28">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wedding photo booth orange county" id="151" name="Google Shape;151;p28" title="wedding photo booth orange county">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1000"/>
                                        <p:tgtEl>
                                          <p:spTgt spid="1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9"/>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https://sites.google.com/view/photo-booths-in-anaheim/home</a:t>
            </a:r>
            <a:endParaRPr/>
          </a:p>
        </p:txBody>
      </p:sp>
      <p:pic>
        <p:nvPicPr>
          <p:cNvPr id="157" name="Google Shape;157;p29">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wedding photo booth orange county" id="158" name="Google Shape;158;p29" title="wedding photo booth orange county">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1000"/>
                                        <p:tgtEl>
                                          <p:spTgt spid="1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3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https://sites.google.com/view/photo-booths-in-anaheim/home</a:t>
            </a:r>
            <a:endParaRPr/>
          </a:p>
        </p:txBody>
      </p:sp>
      <p:pic>
        <p:nvPicPr>
          <p:cNvPr id="164" name="Google Shape;164;p30">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wedding photo booth orange county" id="165" name="Google Shape;165;p30" title="wedding photo booth orange county">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1000"/>
                                        <p:tgtEl>
                                          <p:spTgt spid="1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31"/>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https://sites.google.com/view/photo-booths-in-anaheim/home</a:t>
            </a:r>
            <a:endParaRPr/>
          </a:p>
        </p:txBody>
      </p:sp>
      <p:pic>
        <p:nvPicPr>
          <p:cNvPr id="171" name="Google Shape;171;p31">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wedding photo booth orange county" id="172" name="Google Shape;172;p31" title="wedding photo booth orange county">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1000"/>
                                        <p:tgtEl>
                                          <p:spTgt spid="1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pic>
        <p:nvPicPr>
          <p:cNvPr descr="wedding photo booth orange county" id="60" name="Google Shape;60;p14" title="wedding photo booth orange county">
            <a:hlinkClick r:id="rId3"/>
          </p:cNvPr>
          <p:cNvPicPr preferRelativeResize="0"/>
          <p:nvPr/>
        </p:nvPicPr>
        <p:blipFill>
          <a:blip r:embed="rId4">
            <a:alphaModFix/>
          </a:blip>
          <a:stretch>
            <a:fillRect/>
          </a:stretch>
        </p:blipFill>
        <p:spPr>
          <a:xfrm>
            <a:off x="1504176" y="0"/>
            <a:ext cx="6135648" cy="514350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3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wedding photo booth orange county</a:t>
            </a:r>
            <a:endParaRPr b="1">
              <a:solidFill>
                <a:srgbClr val="A8D673"/>
              </a:solidFill>
              <a:latin typeface="Poppins"/>
              <a:ea typeface="Poppins"/>
              <a:cs typeface="Poppins"/>
              <a:sym typeface="Poppins"/>
            </a:endParaRPr>
          </a:p>
        </p:txBody>
      </p:sp>
      <p:sp>
        <p:nvSpPr>
          <p:cNvPr id="178" name="Google Shape;178;p3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hlink"/>
                </a:solidFill>
                <a:hlinkClick r:id="rId3"/>
              </a:rPr>
              <a:t>https://sites.google.com/view/photo-booths-in-anaheim/home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pic>
        <p:nvPicPr>
          <p:cNvPr descr="wedding photo booth orange county" id="65" name="Google Shape;65;p15" title="wedding photo booth orange county">
            <a:hlinkClick r:id="rId3"/>
          </p:cNvPr>
          <p:cNvPicPr preferRelativeResize="0"/>
          <p:nvPr/>
        </p:nvPicPr>
        <p:blipFill>
          <a:blip r:embed="rId4">
            <a:alphaModFix/>
          </a:blip>
          <a:stretch>
            <a:fillRect/>
          </a:stretch>
        </p:blipFill>
        <p:spPr>
          <a:xfrm>
            <a:off x="2190750" y="190500"/>
            <a:ext cx="4762500" cy="4762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wedding photo booth orange county</a:t>
            </a:r>
            <a:endParaRPr b="1">
              <a:solidFill>
                <a:srgbClr val="A8D673"/>
              </a:solidFill>
              <a:latin typeface="Poppins"/>
              <a:ea typeface="Poppins"/>
              <a:cs typeface="Poppins"/>
              <a:sym typeface="Poppins"/>
            </a:endParaRPr>
          </a:p>
        </p:txBody>
      </p:sp>
      <p:sp>
        <p:nvSpPr>
          <p:cNvPr id="71" name="Google Shape;71;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800"/>
              <a:t>The Photo Booth Company is the best photo booth company in Los Angeles. With over 1,000 events hosted and millions of photos shared, our photo booths have become a staple of LA area weddings, corporate events, and parties. Our state-of-the-art photo booth prints professional-quality 4x6 prints of him and features the latest social sharing technology so guests can instantly share their photos on his Facebook, Twitter, and Instagram. Our open-air photo booth design is unique in the industry, offering room for guests to move around while posing for the camera. Photo Booth Rental Los Angeles is his one name to remember when it comes to photo booth rentals in Los Angeles. We have served over 1,000 events in and around Los Angeles and the Southern California area. Our rental photo booth is sure to be a hit at your event. Party guests can create custom 4x6 prints and instantly share photos via social media from the touchscreen photo booth. We offer a variety of elegant styles to perfectly complement your theme for your wedding or other special occasion. High quality props such as hats, boas and mustaches are also available. Our photo booth has been the best and most experienced photo booth in the industry since our inception in 2005. Our high quality, modern photo booth creates memories that last a lifetime. For your special event, our photo booth captures high-resolution images, adds custom graphics to your photos, and instantly shares them on social media like Facebook and Instagram. Looking for a photo booth in Los Angeles? Look no further than Photo Booth Rentals Los Angeles. Our contemporary photo booths are ideal for weddings, parties, and corporate events. We provide high-end custom photobooth rentals that include social media features such as GIF, Boomerang Video, and Photos. Photobooth Events' custom photo booth rentals are a surefire way to create cherished memories and make your event memorable, from birthday parties and weddings to corporate events and bar/bat mitzvahs. With cutting-edge features such as social media integration, GIFs, Boomerangs, and Video, our booths will ensure that all of your guests have an unforgettable experience. We have everything you need to create an interactive experience for all of your guests, whether you want to take a picture or video with friends or use props for a unique look. This Photo Booth is ideal for weddings, corporate functions, private parties, and other special events. It's a lot of fun and a great way to preserve memories! Our cutting-edge photo booth has all of the latest features. The high-quality prints come in two sizes (4x6 and 5x7). You can also select black and white or sepia photos. Our professional attendant will ensure that everyone has a good time with our props, which include hats, glasses, noisemakers, and so on. We believe in providing the best possible experience for our clients. Our goal is to provide you with a fun, stress-free photo booth rental experience that will make you look good while also leaving your guests talking about how much fun they had!</a:t>
            </a:r>
            <a:endParaRPr sz="800"/>
          </a:p>
          <a:p>
            <a:pPr indent="0" lvl="0" marL="0" rtl="0" algn="l">
              <a:spcBef>
                <a:spcPts val="0"/>
              </a:spcBef>
              <a:spcAft>
                <a:spcPts val="0"/>
              </a:spcAft>
              <a:buNone/>
            </a:pPr>
            <a:r>
              <a:rPr lang="en" sz="1000" u="sng">
                <a:solidFill>
                  <a:schemeClr val="hlink"/>
                </a:solidFill>
                <a:hlinkClick r:id="rId3"/>
              </a:rPr>
              <a:t>https://sites.google.com/view/photo-booths-in-anaheim/home</a:t>
            </a:r>
            <a:endParaRPr sz="1000"/>
          </a:p>
        </p:txBody>
      </p:sp>
      <p:pic>
        <p:nvPicPr>
          <p:cNvPr descr="wedding photo booth orange county" id="72" name="Google Shape;72;p16" title="wedding photo booth orange county">
            <a:hlinkClick r:id="rId4"/>
          </p:cNvPr>
          <p:cNvPicPr preferRelativeResize="0"/>
          <p:nvPr/>
        </p:nvPicPr>
        <p:blipFill>
          <a:blip r:embed="rId5">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Contact Information</a:t>
            </a:r>
            <a:endParaRPr b="1">
              <a:solidFill>
                <a:srgbClr val="A8D673"/>
              </a:solidFill>
              <a:latin typeface="Poppins"/>
              <a:ea typeface="Poppins"/>
              <a:cs typeface="Poppins"/>
              <a:sym typeface="Poppins"/>
            </a:endParaRPr>
          </a:p>
        </p:txBody>
      </p:sp>
      <p:sp>
        <p:nvSpPr>
          <p:cNvPr id="78" name="Google Shape;78;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t>Lucky Frog Photo Booth Rentals of Orange County</a:t>
            </a:r>
            <a:endParaRPr sz="1000"/>
          </a:p>
          <a:p>
            <a:pPr indent="0" lvl="0" marL="0" rtl="0" algn="l">
              <a:spcBef>
                <a:spcPts val="0"/>
              </a:spcBef>
              <a:spcAft>
                <a:spcPts val="0"/>
              </a:spcAft>
              <a:buNone/>
            </a:pPr>
            <a:r>
              <a:rPr lang="en" sz="1000"/>
              <a:t>10201 Valley View St, Cypress, CA 90630</a:t>
            </a:r>
            <a:endParaRPr sz="1000"/>
          </a:p>
          <a:p>
            <a:pPr indent="0" lvl="0" marL="0" rtl="0" algn="l">
              <a:spcBef>
                <a:spcPts val="0"/>
              </a:spcBef>
              <a:spcAft>
                <a:spcPts val="0"/>
              </a:spcAft>
              <a:buNone/>
            </a:pPr>
            <a:r>
              <a:rPr lang="en" sz="1000"/>
              <a:t>562-303-9926</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t/>
            </a:r>
            <a:endParaRPr sz="1000"/>
          </a:p>
        </p:txBody>
      </p:sp>
      <p:pic>
        <p:nvPicPr>
          <p:cNvPr descr="wedding photo booth orange county" id="79" name="Google Shape;79;p17" title="wedding photo booth orange county">
            <a:hlinkClick r:id="rId3"/>
          </p:cNvPr>
          <p:cNvPicPr preferRelativeResize="0"/>
          <p:nvPr/>
        </p:nvPicPr>
        <p:blipFill>
          <a:blip r:embed="rId4">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More info about us:</a:t>
            </a:r>
            <a:endParaRPr b="1">
              <a:solidFill>
                <a:srgbClr val="A8D673"/>
              </a:solidFill>
              <a:latin typeface="Poppins"/>
              <a:ea typeface="Poppins"/>
              <a:cs typeface="Poppins"/>
              <a:sym typeface="Poppins"/>
            </a:endParaRPr>
          </a:p>
        </p:txBody>
      </p:sp>
      <p:sp>
        <p:nvSpPr>
          <p:cNvPr id="85" name="Google Shape;85;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800"/>
              <a:t>wedding photo booth orange county</a:t>
            </a:r>
            <a:endParaRPr sz="800"/>
          </a:p>
          <a:p>
            <a:pPr indent="0" lvl="0" marL="0" rtl="0" algn="l">
              <a:spcBef>
                <a:spcPts val="0"/>
              </a:spcBef>
              <a:spcAft>
                <a:spcPts val="0"/>
              </a:spcAft>
              <a:buNone/>
            </a:pPr>
            <a:r>
              <a:t/>
            </a:r>
            <a:endParaRPr sz="800"/>
          </a:p>
        </p:txBody>
      </p:sp>
      <p:pic>
        <p:nvPicPr>
          <p:cNvPr descr="wedding photo booth orange county" id="86" name="Google Shape;86;p18" title="wedding photo booth orange county">
            <a:hlinkClick r:id="rId3"/>
          </p:cNvPr>
          <p:cNvPicPr preferRelativeResize="0"/>
          <p:nvPr/>
        </p:nvPicPr>
        <p:blipFill>
          <a:blip r:embed="rId4">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pic>
        <p:nvPicPr>
          <p:cNvPr descr="The Photo Booth Company is the best photo booth company in Los Angeles. With over 1,000 events hosted and millions of photos shared, our photo booths have become a staple of LA area weddings, corporate events, and parties. Our state-of-the-art photo booth prints professional-quality 4x6 prints of him and features the latest social sharing technology so guests can instantly share their photos on his Facebook, Twitter, and Instagram. Our open-air photo booth design is unique in the industry, offering room for guests to move around while posing for the camera. Photo Booth Rental Los Angeles is his one name to remember when it comes to photo booth rentals in Los Angeles. We have served over 1,000 events in and around Los Angeles and the Southern California area. Our rental photo booth is sure to be a hit at your event. Party guests can create custom 4x6 prints and instantly share photos via social media from the touchscreen photo booth. We offer a variety of elegant styles to perfectly complement your theme for your wedding or other special occasion. High quality props such as hats, boas and mustaches are also available. Our photo booth has been the best and most experienced photo booth in the industry since our inception in 2005. Our high quality, modern photo booth creates memories that last a lifetime. For your special event, our photo booth captures high-resolution images, adds custom graphics to your photos, and instantly shares them on social media like Facebook and Instagram. Looking for a photo booth in Los Angeles? Look no further than Photo Booth Rentals Los Angeles. Our contemporary photo booths are ideal for weddings, parties, and corporate events. We provide high-end custom photobooth rentals that include social media features such as GIF, Boomerang Video, and Photos. Photobooth Events' custom photo booth rentals are a surefire way to create cherished memories and make your event memorable, from birthday parties and weddings to corporate events and bar/bat mitzvahs. With cutting-edge features such as social media integration, GIFs, Boomerangs, and Video, our booths will ensure that all of your guests have an unforgettable experience. We have everything you need to create an interactive experience for all of your guests, whether you want to take a picture or video with friends or use props for a unique look. This Photo Booth is ideal for weddings, corporate functions, private parties, and other special events. It's a lot of fun and a great way to preserve memories! Our cutting-edge photo booth has all of the latest features. The high-quality prints come in two sizes (4x6 and 5x7). You can also select black and white or sepia photos. Our professional attendant will ensure that everyone has a good time with our props, which include hats, glasses, noisemakers, and so on. We believe in providing the best possible experience for our clients. Our goal is to provide you with a fun, stress-free photo booth rental experience that will make you look good while also leaving your guests talking about how much fun they had! &#10;" id="91" name="Google Shape;91;p19" title="wedding photo booth orange county">
            <a:hlinkClick r:id="rId3"/>
          </p:cNvPr>
          <p:cNvPicPr preferRelativeResize="0"/>
          <p:nvPr/>
        </p:nvPicPr>
        <p:blipFill>
          <a:blip r:embed="rId4">
            <a:alphaModFix/>
          </a:blip>
          <a:stretch>
            <a:fillRect/>
          </a:stretch>
        </p:blipFill>
        <p:spPr>
          <a:xfrm>
            <a:off x="1504176" y="0"/>
            <a:ext cx="6135648" cy="5143501"/>
          </a:xfrm>
          <a:prstGeom prst="rect">
            <a:avLst/>
          </a:prstGeom>
          <a:noFill/>
          <a:ln>
            <a:noFill/>
          </a:ln>
        </p:spPr>
      </p:pic>
      <p:pic>
        <p:nvPicPr>
          <p:cNvPr descr="wedding photo booth orange county" id="92" name="Google Shape;92;p19" title="wedding photo booth orange county">
            <a:hlinkClick r:id="rId5"/>
          </p:cNvPr>
          <p:cNvPicPr preferRelativeResize="0"/>
          <p:nvPr/>
        </p:nvPicPr>
        <p:blipFill>
          <a:blip r:embed="rId6">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pic>
        <p:nvPicPr>
          <p:cNvPr descr="The Photo Booth Company is the best photo booth company in Los Angeles. With over 1,000 events hosted and millions of photos shared, our photo booths have become a staple of LA area weddings, corporate events, and parties. Our state-of-the-art photo booth prints professional-quality 4x6 prints of him and features the latest social sharing technology so guests can instantly share their photos on his Facebook, Twitter, and Instagram. Our open-air photo booth design is unique in the industry, offering room for guests to move around while posing for the camera. Photo Booth Rental Los Angeles is his one name to remember when it comes to photo booth rentals in Los Angeles. We have served over 1,000 events in and around Los Angeles and the Southern California area. Our rental photo booth is sure to be a hit at your event. Party guests can create custom 4x6 prints and instantly share photos via social media from the touchscreen photo booth. We offer a variety of elegant styles to perfectly complement your theme for your wedding or other special occasion. High quality props such as hats, boas and mustaches are also available. Our photo booth has been the best and most experienced photo booth in the industry since our inception in 2005. Our high quality, modern photo booth creates memories that last a lifetime. For your special event, our photo booth captures high-resolution images, adds custom graphics to your photos, and instantly shares them on social media like Facebook and Instagram. Looking for a photo booth in Los Angeles? Look no further than Photo Booth Rentals Los Angeles. Our contemporary photo booths are ideal for weddings, parties, and corporate events. We provide high-end custom photobooth rentals that include social media features such as GIF, Boomerang Video, and Photos. Photobooth Events' custom photo booth rentals are a surefire way to create cherished memories and make your event memorable, from birthday parties and weddings to corporate events and bar/bat mitzvahs. With cutting-edge features such as social media integration, GIFs, Boomerangs, and Video, our booths will ensure that all of your guests have an unforgettable experience. We have everything you need to create an interactive experience for all of your guests, whether you want to take a picture or video with friends or use props for a unique look. This Photo Booth is ideal for weddings, corporate functions, private parties, and other special events. It's a lot of fun and a great way to preserve memories! Our cutting-edge photo booth has all of the latest features. The high-quality prints come in two sizes (4x6 and 5x7). You can also select black and white or sepia photos. Our professional attendant will ensure that everyone has a good time with our props, which include hats, glasses, noisemakers, and so on. We believe in providing the best possible experience for our clients. Our goal is to provide you with a fun, stress-free photo booth rental experience that will make you look good while also leaving your guests talking about how much fun they had! &#10;" id="97" name="Google Shape;97;p20" title="wedding photo booth orange county">
            <a:hlinkClick r:id="rId3"/>
          </p:cNvPr>
          <p:cNvPicPr preferRelativeResize="0"/>
          <p:nvPr/>
        </p:nvPicPr>
        <p:blipFill>
          <a:blip r:embed="rId4">
            <a:alphaModFix/>
          </a:blip>
          <a:stretch>
            <a:fillRect/>
          </a:stretch>
        </p:blipFill>
        <p:spPr>
          <a:xfrm>
            <a:off x="1143000" y="0"/>
            <a:ext cx="6857999" cy="5143500"/>
          </a:xfrm>
          <a:prstGeom prst="rect">
            <a:avLst/>
          </a:prstGeom>
          <a:noFill/>
          <a:ln>
            <a:noFill/>
          </a:ln>
        </p:spPr>
      </p:pic>
      <p:pic>
        <p:nvPicPr>
          <p:cNvPr descr="wedding photo booth orange county" id="98" name="Google Shape;98;p20" title="wedding photo booth orange county">
            <a:hlinkClick r:id="rId5"/>
          </p:cNvPr>
          <p:cNvPicPr preferRelativeResize="0"/>
          <p:nvPr/>
        </p:nvPicPr>
        <p:blipFill>
          <a:blip r:embed="rId6">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pic>
        <p:nvPicPr>
          <p:cNvPr descr="The Photo Booth Company is the best photo booth company in Los Angeles. With over 1,000 events hosted and millions of photos shared, our photo booths have become a staple of LA area weddings, corporate events, and parties. Our state-of-the-art photo booth prints professional-quality 4x6 prints of him and features the latest social sharing technology so guests can instantly share their photos on his Facebook, Twitter, and Instagram. Our open-air photo booth design is unique in the industry, offering room for guests to move around while posing for the camera. Photo Booth Rental Los Angeles is his one name to remember when it comes to photo booth rentals in Los Angeles. We have served over 1,000 events in and around Los Angeles and the Southern California area. Our rental photo booth is sure to be a hit at your event. Party guests can create custom 4x6 prints and instantly share photos via social media from the touchscreen photo booth. We offer a variety of elegant styles to perfectly complement your theme for your wedding or other special occasion. High quality props such as hats, boas and mustaches are also available. Our photo booth has been the best and most experienced photo booth in the industry since our inception in 2005. Our high quality, modern photo booth creates memories that last a lifetime. For your special event, our photo booth captures high-resolution images, adds custom graphics to your photos, and instantly shares them on social media like Facebook and Instagram. Looking for a photo booth in Los Angeles? Look no further than Photo Booth Rentals Los Angeles. Our contemporary photo booths are ideal for weddings, parties, and corporate events. We provide high-end custom photobooth rentals that include social media features such as GIF, Boomerang Video, and Photos. Photobooth Events' custom photo booth rentals are a surefire way to create cherished memories and make your event memorable, from birthday parties and weddings to corporate events and bar/bat mitzvahs. With cutting-edge features such as social media integration, GIFs, Boomerangs, and Video, our booths will ensure that all of your guests have an unforgettable experience. We have everything you need to create an interactive experience for all of your guests, whether you want to take a picture or video with friends or use props for a unique look. This Photo Booth is ideal for weddings, corporate functions, private parties, and other special events. It's a lot of fun and a great way to preserve memories! Our cutting-edge photo booth has all of the latest features. The high-quality prints come in two sizes (4x6 and 5x7). You can also select black and white or sepia photos. Our professional attendant will ensure that everyone has a good time with our props, which include hats, glasses, noisemakers, and so on. We believe in providing the best possible experience for our clients. Our goal is to provide you with a fun, stress-free photo booth rental experience that will make you look good while also leaving your guests talking about how much fun they had! &#10;" id="103" name="Google Shape;103;p21" title="wedding photo booth orange county">
            <a:hlinkClick r:id="rId3"/>
          </p:cNvPr>
          <p:cNvPicPr preferRelativeResize="0"/>
          <p:nvPr/>
        </p:nvPicPr>
        <p:blipFill>
          <a:blip r:embed="rId4">
            <a:alphaModFix/>
          </a:blip>
          <a:stretch>
            <a:fillRect/>
          </a:stretch>
        </p:blipFill>
        <p:spPr>
          <a:xfrm>
            <a:off x="1143000" y="0"/>
            <a:ext cx="6857999" cy="5143500"/>
          </a:xfrm>
          <a:prstGeom prst="rect">
            <a:avLst/>
          </a:prstGeom>
          <a:noFill/>
          <a:ln>
            <a:noFill/>
          </a:ln>
        </p:spPr>
      </p:pic>
      <p:pic>
        <p:nvPicPr>
          <p:cNvPr descr="wedding photo booth orange county" id="104" name="Google Shape;104;p21" title="wedding photo booth orange county">
            <a:hlinkClick r:id="rId5"/>
          </p:cNvPr>
          <p:cNvPicPr preferRelativeResize="0"/>
          <p:nvPr/>
        </p:nvPicPr>
        <p:blipFill>
          <a:blip r:embed="rId6">
            <a:alphaModFix/>
          </a:blip>
          <a:stretch>
            <a:fillRect/>
          </a:stretch>
        </p:blipFill>
        <p:spPr>
          <a:xfrm>
            <a:off x="7239000" y="3238500"/>
            <a:ext cx="1905000" cy="1905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